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49.xml"/>
  <Override ContentType="application/vnd.openxmlformats-officedocument.presentationml.slideLayout+xml" PartName="/ppt/slideLayouts/slideLayout7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83.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77.xml"/>
  <Override ContentType="application/vnd.openxmlformats-officedocument.presentationml.slideLayout+xml" PartName="/ppt/slideLayouts/slideLayout82.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5.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743" r:id="rId4"/>
    <p:sldMasterId id="2147483744" r:id="rId5"/>
    <p:sldMasterId id="2147483745" r:id="rId6"/>
    <p:sldMasterId id="2147483746" r:id="rId7"/>
    <p:sldMasterId id="2147483747" r:id="rId8"/>
  </p:sldMasterIdLst>
  <p:notesMasterIdLst>
    <p:notesMasterId r:id="rId9"/>
  </p:notesMasterIdLst>
  <p:sldIdLst>
    <p:sldId id="256" r:id="rId10"/>
    <p:sldId id="257" r:id="rId11"/>
    <p:sldId id="258" r:id="rId12"/>
    <p:sldId id="259" r:id="rId13"/>
    <p:sldId id="260" r:id="rId14"/>
    <p:sldId id="261" r:id="rId15"/>
    <p:sldId id="262" r:id="rId16"/>
    <p:sldId id="263" r:id="rId17"/>
    <p:sldId id="264" r:id="rId18"/>
    <p:sldId id="265" r:id="rId19"/>
    <p:sldId id="266" r:id="rId20"/>
    <p:sldId id="267" r:id="rId21"/>
    <p:sldId id="268" r:id="rId22"/>
    <p:sldId id="269" r:id="rId23"/>
    <p:sldId id="270" r:id="rId24"/>
    <p:sldId id="271" r:id="rId25"/>
    <p:sldId id="272" r:id="rId26"/>
    <p:sldId id="273" r:id="rId27"/>
    <p:sldId id="274" r:id="rId28"/>
    <p:sldId id="275" r:id="rId29"/>
    <p:sldId id="276" r:id="rId30"/>
    <p:sldId id="277" r:id="rId31"/>
    <p:sldId id="278" r:id="rId32"/>
    <p:sldId id="279" r:id="rId33"/>
    <p:sldId id="280" r:id="rId34"/>
    <p:sldId id="281" r:id="rId35"/>
    <p:sldId id="282" r:id="rId36"/>
    <p:sldId id="283" r:id="rId37"/>
    <p:sldId id="284" r:id="rId38"/>
    <p:sldId id="285" r:id="rId39"/>
    <p:sldId id="286" r:id="rId40"/>
    <p:sldId id="287" r:id="rId41"/>
    <p:sldId id="288" r:id="rId42"/>
    <p:sldId id="289" r:id="rId43"/>
    <p:sldId id="290" r:id="rId44"/>
    <p:sldId id="291" r:id="rId45"/>
    <p:sldId id="292" r:id="rId46"/>
    <p:sldId id="293" r:id="rId47"/>
    <p:sldId id="294" r:id="rId48"/>
    <p:sldId id="295" r:id="rId49"/>
    <p:sldId id="296" r:id="rId50"/>
    <p:sldId id="297" r:id="rId51"/>
    <p:sldId id="298" r:id="rId52"/>
    <p:sldId id="299" r:id="rId53"/>
    <p:sldId id="300" r:id="rId54"/>
    <p:sldId id="301" r:id="rId55"/>
    <p:sldId id="302" r:id="rId56"/>
    <p:sldId id="303" r:id="rId57"/>
    <p:sldId id="304" r:id="rId58"/>
    <p:sldId id="305" r:id="rId59"/>
    <p:sldId id="306" r:id="rId60"/>
    <p:sldId id="307" r:id="rId61"/>
    <p:sldId id="308" r:id="rId62"/>
    <p:sldId id="309" r:id="rId63"/>
    <p:sldId id="310" r:id="rId64"/>
    <p:sldId id="311" r:id="rId65"/>
    <p:sldId id="312" r:id="rId66"/>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A48FB2BF-D58E-4B63-82EC-18EF2925D367}">
  <a:tblStyle styleId="{A48FB2BF-D58E-4B63-82EC-18EF2925D367}" styleName="Table_0">
    <a:wholeTbl>
      <a:tcTxStyle>
        <a:font>
          <a:latin typeface="Arial"/>
          <a:ea typeface="Arial"/>
          <a:cs typeface="Arial"/>
        </a:font>
        <a:schemeClr val="tx1"/>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1.xml"/><Relationship Id="rId42" Type="http://schemas.openxmlformats.org/officeDocument/2006/relationships/slide" Target="slides/slide33.xml"/><Relationship Id="rId41" Type="http://schemas.openxmlformats.org/officeDocument/2006/relationships/slide" Target="slides/slide32.xml"/><Relationship Id="rId44" Type="http://schemas.openxmlformats.org/officeDocument/2006/relationships/slide" Target="slides/slide35.xml"/><Relationship Id="rId43" Type="http://schemas.openxmlformats.org/officeDocument/2006/relationships/slide" Target="slides/slide34.xml"/><Relationship Id="rId46" Type="http://schemas.openxmlformats.org/officeDocument/2006/relationships/slide" Target="slides/slide37.xml"/><Relationship Id="rId45" Type="http://schemas.openxmlformats.org/officeDocument/2006/relationships/slide" Target="slides/slide36.xml"/><Relationship Id="rId1" Type="http://schemas.openxmlformats.org/officeDocument/2006/relationships/theme" Target="theme/theme5.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notesMaster" Target="notesMasters/notesMaster1.xml"/><Relationship Id="rId48" Type="http://schemas.openxmlformats.org/officeDocument/2006/relationships/slide" Target="slides/slide39.xml"/><Relationship Id="rId47" Type="http://schemas.openxmlformats.org/officeDocument/2006/relationships/slide" Target="slides/slide38.xml"/><Relationship Id="rId49" Type="http://schemas.openxmlformats.org/officeDocument/2006/relationships/slide" Target="slides/slide40.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31" Type="http://schemas.openxmlformats.org/officeDocument/2006/relationships/slide" Target="slides/slide22.xml"/><Relationship Id="rId30" Type="http://schemas.openxmlformats.org/officeDocument/2006/relationships/slide" Target="slides/slide21.xml"/><Relationship Id="rId33" Type="http://schemas.openxmlformats.org/officeDocument/2006/relationships/slide" Target="slides/slide24.xml"/><Relationship Id="rId32" Type="http://schemas.openxmlformats.org/officeDocument/2006/relationships/slide" Target="slides/slide23.xml"/><Relationship Id="rId35" Type="http://schemas.openxmlformats.org/officeDocument/2006/relationships/slide" Target="slides/slide26.xml"/><Relationship Id="rId34" Type="http://schemas.openxmlformats.org/officeDocument/2006/relationships/slide" Target="slides/slide25.xml"/><Relationship Id="rId37" Type="http://schemas.openxmlformats.org/officeDocument/2006/relationships/slide" Target="slides/slide28.xml"/><Relationship Id="rId36" Type="http://schemas.openxmlformats.org/officeDocument/2006/relationships/slide" Target="slides/slide27.xml"/><Relationship Id="rId39" Type="http://schemas.openxmlformats.org/officeDocument/2006/relationships/slide" Target="slides/slide30.xml"/><Relationship Id="rId38" Type="http://schemas.openxmlformats.org/officeDocument/2006/relationships/slide" Target="slides/slide29.xml"/><Relationship Id="rId62" Type="http://schemas.openxmlformats.org/officeDocument/2006/relationships/slide" Target="slides/slide53.xml"/><Relationship Id="rId61" Type="http://schemas.openxmlformats.org/officeDocument/2006/relationships/slide" Target="slides/slide52.xml"/><Relationship Id="rId20" Type="http://schemas.openxmlformats.org/officeDocument/2006/relationships/slide" Target="slides/slide11.xml"/><Relationship Id="rId64" Type="http://schemas.openxmlformats.org/officeDocument/2006/relationships/slide" Target="slides/slide55.xml"/><Relationship Id="rId63" Type="http://schemas.openxmlformats.org/officeDocument/2006/relationships/slide" Target="slides/slide54.xml"/><Relationship Id="rId22" Type="http://schemas.openxmlformats.org/officeDocument/2006/relationships/slide" Target="slides/slide13.xml"/><Relationship Id="rId66" Type="http://schemas.openxmlformats.org/officeDocument/2006/relationships/slide" Target="slides/slide57.xml"/><Relationship Id="rId21" Type="http://schemas.openxmlformats.org/officeDocument/2006/relationships/slide" Target="slides/slide12.xml"/><Relationship Id="rId65" Type="http://schemas.openxmlformats.org/officeDocument/2006/relationships/slide" Target="slides/slide56.xml"/><Relationship Id="rId24" Type="http://schemas.openxmlformats.org/officeDocument/2006/relationships/slide" Target="slides/slide15.xml"/><Relationship Id="rId23" Type="http://schemas.openxmlformats.org/officeDocument/2006/relationships/slide" Target="slides/slide14.xml"/><Relationship Id="rId60" Type="http://schemas.openxmlformats.org/officeDocument/2006/relationships/slide" Target="slides/slide51.xml"/><Relationship Id="rId26" Type="http://schemas.openxmlformats.org/officeDocument/2006/relationships/slide" Target="slides/slide17.xml"/><Relationship Id="rId25" Type="http://schemas.openxmlformats.org/officeDocument/2006/relationships/slide" Target="slides/slide16.xml"/><Relationship Id="rId28" Type="http://schemas.openxmlformats.org/officeDocument/2006/relationships/slide" Target="slides/slide19.xml"/><Relationship Id="rId27" Type="http://schemas.openxmlformats.org/officeDocument/2006/relationships/slide" Target="slides/slide18.xml"/><Relationship Id="rId29" Type="http://schemas.openxmlformats.org/officeDocument/2006/relationships/slide" Target="slides/slide20.xml"/><Relationship Id="rId51" Type="http://schemas.openxmlformats.org/officeDocument/2006/relationships/slide" Target="slides/slide42.xml"/><Relationship Id="rId50" Type="http://schemas.openxmlformats.org/officeDocument/2006/relationships/slide" Target="slides/slide41.xml"/><Relationship Id="rId53" Type="http://schemas.openxmlformats.org/officeDocument/2006/relationships/slide" Target="slides/slide44.xml"/><Relationship Id="rId52" Type="http://schemas.openxmlformats.org/officeDocument/2006/relationships/slide" Target="slides/slide43.xml"/><Relationship Id="rId11" Type="http://schemas.openxmlformats.org/officeDocument/2006/relationships/slide" Target="slides/slide2.xml"/><Relationship Id="rId55" Type="http://schemas.openxmlformats.org/officeDocument/2006/relationships/slide" Target="slides/slide46.xml"/><Relationship Id="rId10" Type="http://schemas.openxmlformats.org/officeDocument/2006/relationships/slide" Target="slides/slide1.xml"/><Relationship Id="rId54" Type="http://schemas.openxmlformats.org/officeDocument/2006/relationships/slide" Target="slides/slide45.xml"/><Relationship Id="rId13" Type="http://schemas.openxmlformats.org/officeDocument/2006/relationships/slide" Target="slides/slide4.xml"/><Relationship Id="rId57" Type="http://schemas.openxmlformats.org/officeDocument/2006/relationships/slide" Target="slides/slide48.xml"/><Relationship Id="rId12" Type="http://schemas.openxmlformats.org/officeDocument/2006/relationships/slide" Target="slides/slide3.xml"/><Relationship Id="rId56" Type="http://schemas.openxmlformats.org/officeDocument/2006/relationships/slide" Target="slides/slide47.xml"/><Relationship Id="rId15" Type="http://schemas.openxmlformats.org/officeDocument/2006/relationships/slide" Target="slides/slide6.xml"/><Relationship Id="rId59" Type="http://schemas.openxmlformats.org/officeDocument/2006/relationships/slide" Target="slides/slide50.xml"/><Relationship Id="rId14" Type="http://schemas.openxmlformats.org/officeDocument/2006/relationships/slide" Target="slides/slide5.xml"/><Relationship Id="rId58" Type="http://schemas.openxmlformats.org/officeDocument/2006/relationships/slide" Target="slides/slide49.xml"/><Relationship Id="rId17" Type="http://schemas.openxmlformats.org/officeDocument/2006/relationships/slide" Target="slides/slide8.xml"/><Relationship Id="rId16" Type="http://schemas.openxmlformats.org/officeDocument/2006/relationships/slide" Target="slides/slide7.xml"/><Relationship Id="rId19" Type="http://schemas.openxmlformats.org/officeDocument/2006/relationships/slide" Target="slides/slide10.xml"/><Relationship Id="rId18"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799" cy="4572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2" y="0"/>
            <a:ext cx="2971799" cy="457200"/>
          </a:xfrm>
          <a:prstGeom prst="rect">
            <a:avLst/>
          </a:prstGeom>
          <a:noFill/>
          <a:ln>
            <a:noFill/>
          </a:ln>
        </p:spPr>
        <p:txBody>
          <a:bodyPr anchorCtr="0" anchor="t" bIns="91425" lIns="91425" spcFirstLastPara="1" rIns="91425" wrap="square" tIns="91425">
            <a:noAutofit/>
          </a:bodyPr>
          <a:lstStyle>
            <a:lvl1pPr lvl="0" marR="0" rtl="0" algn="r">
              <a:lnSpc>
                <a:spcPct val="100000"/>
              </a:lnSpc>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799" cy="4572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2" y="8685213"/>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3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openmainframeproject.org/about" TargetMode="Externa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pages/hosted-projects?style=body%7Bbackground-color:white;%7D.borderless-mode%20.mosaic%20.logo%7Bheight:100px;%7D.sh_wrapper%20span%7Bfont-size:24px!important;text-decoration:underline;color:black;%7D%23embedded-footer%7Bdisplay:none;%7D.borderless-mode%20.mosaic-wrap%20%7B%20padding:%200px%2010px" TargetMode="Externa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fullscreen" TargetMode="Externa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fullscreen/open-source" TargetMode="Externa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pages/members-non-grouped" TargetMode="Externa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mertic.github.io/committee-gallery/open-mainframe-project-governing-board.html" TargetMode="Externa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mertic.github.io/committee-gallery/open-mainframe-project-tac" TargetMode="Externa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6" name="Shape 636"/>
        <p:cNvGrpSpPr/>
        <p:nvPr/>
      </p:nvGrpSpPr>
      <p:grpSpPr>
        <a:xfrm>
          <a:off x="0" y="0"/>
          <a:ext cx="0" cy="0"/>
          <a:chOff x="0" y="0"/>
          <a:chExt cx="0" cy="0"/>
        </a:xfrm>
      </p:grpSpPr>
      <p:sp>
        <p:nvSpPr>
          <p:cNvPr id="637" name="Google Shape;637;p1: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rPr lang="en-US"/>
              <a:t>In this talk, we will focus on how forward thinking enterprises leverage hybrid infrastructure rather than any one approach to </a:t>
            </a:r>
            <a:r>
              <a:rPr lang="en-US"/>
              <a:t>their</a:t>
            </a:r>
            <a:r>
              <a:rPr lang="en-US"/>
              <a:t> IT infrastructure. In the past several years, more and more organizations use </a:t>
            </a:r>
            <a:r>
              <a:rPr lang="en-US"/>
              <a:t>their</a:t>
            </a:r>
            <a:r>
              <a:rPr lang="en-US"/>
              <a:t> computing infrastructure as a strategic advantage; buying off the shelf they view is keeping them at the same level as </a:t>
            </a:r>
            <a:r>
              <a:rPr lang="en-US"/>
              <a:t>their</a:t>
            </a:r>
            <a:r>
              <a:rPr lang="en-US"/>
              <a:t> competitors, but leveraging computing </a:t>
            </a:r>
            <a:r>
              <a:rPr lang="en-US"/>
              <a:t>infrastructure</a:t>
            </a:r>
            <a:r>
              <a:rPr lang="en-US"/>
              <a:t> that solves </a:t>
            </a:r>
            <a:r>
              <a:rPr lang="en-US"/>
              <a:t>their</a:t>
            </a:r>
            <a:r>
              <a:rPr lang="en-US"/>
              <a:t> business problems specifically helps them be more </a:t>
            </a:r>
            <a:r>
              <a:rPr lang="en-US"/>
              <a:t>efficient</a:t>
            </a:r>
            <a:r>
              <a:rPr lang="en-US"/>
              <a:t> and better engage th</a:t>
            </a:r>
            <a:r>
              <a:rPr lang="en-US"/>
              <a:t>eir customers.</a:t>
            </a:r>
            <a:endParaRPr/>
          </a:p>
        </p:txBody>
      </p:sp>
      <p:sp>
        <p:nvSpPr>
          <p:cNvPr id="638" name="Google Shape;638;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0" name="Shape 740"/>
        <p:cNvGrpSpPr/>
        <p:nvPr/>
      </p:nvGrpSpPr>
      <p:grpSpPr>
        <a:xfrm>
          <a:off x="0" y="0"/>
          <a:ext cx="0" cy="0"/>
          <a:chOff x="0" y="0"/>
          <a:chExt cx="0" cy="0"/>
        </a:xfrm>
      </p:grpSpPr>
      <p:sp>
        <p:nvSpPr>
          <p:cNvPr id="741" name="Google Shape;741;g25bf1120ed1_0_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2" name="Google Shape;742;g25bf1120ed1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g25bf1120ed1_0_22: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8" name="Shape 748"/>
        <p:cNvGrpSpPr/>
        <p:nvPr/>
      </p:nvGrpSpPr>
      <p:grpSpPr>
        <a:xfrm>
          <a:off x="0" y="0"/>
          <a:ext cx="0" cy="0"/>
          <a:chOff x="0" y="0"/>
          <a:chExt cx="0" cy="0"/>
        </a:xfrm>
      </p:grpSpPr>
      <p:sp>
        <p:nvSpPr>
          <p:cNvPr id="749" name="Google Shape;749;g25bf1120ed1_0_1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0" name="Google Shape;750;g25bf1120ed1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g25bf1120ed1_0_127: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4" name="Shape 754"/>
        <p:cNvGrpSpPr/>
        <p:nvPr/>
      </p:nvGrpSpPr>
      <p:grpSpPr>
        <a:xfrm>
          <a:off x="0" y="0"/>
          <a:ext cx="0" cy="0"/>
          <a:chOff x="0" y="0"/>
          <a:chExt cx="0" cy="0"/>
        </a:xfrm>
      </p:grpSpPr>
      <p:sp>
        <p:nvSpPr>
          <p:cNvPr id="755" name="Google Shape;755;g25bf1120ed1_0_1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6" name="Google Shape;756;g25bf1120ed1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g25bf1120ed1_0_132: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2" name="Shape 762"/>
        <p:cNvGrpSpPr/>
        <p:nvPr/>
      </p:nvGrpSpPr>
      <p:grpSpPr>
        <a:xfrm>
          <a:off x="0" y="0"/>
          <a:ext cx="0" cy="0"/>
          <a:chOff x="0" y="0"/>
          <a:chExt cx="0" cy="0"/>
        </a:xfrm>
      </p:grpSpPr>
      <p:sp>
        <p:nvSpPr>
          <p:cNvPr id="763" name="Google Shape;763;g23f3c837352_0_20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4" name="Google Shape;764;g23f3c837352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g23f3c837352_0_203: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0" name="Shape 770"/>
        <p:cNvGrpSpPr/>
        <p:nvPr/>
      </p:nvGrpSpPr>
      <p:grpSpPr>
        <a:xfrm>
          <a:off x="0" y="0"/>
          <a:ext cx="0" cy="0"/>
          <a:chOff x="0" y="0"/>
          <a:chExt cx="0" cy="0"/>
        </a:xfrm>
      </p:grpSpPr>
      <p:sp>
        <p:nvSpPr>
          <p:cNvPr id="771" name="Google Shape;771;g11317807c7e_0_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2" name="Google Shape;772;g11317807c7e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g11317807c7e_0_13: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6" name="Shape 776"/>
        <p:cNvGrpSpPr/>
        <p:nvPr/>
      </p:nvGrpSpPr>
      <p:grpSpPr>
        <a:xfrm>
          <a:off x="0" y="0"/>
          <a:ext cx="0" cy="0"/>
          <a:chOff x="0" y="0"/>
          <a:chExt cx="0" cy="0"/>
        </a:xfrm>
      </p:grpSpPr>
      <p:sp>
        <p:nvSpPr>
          <p:cNvPr id="777" name="Google Shape;777;g240f6078d1a_0_5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78" name="Google Shape;778;g240f6078d1a_0_5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6" name="Shape 786"/>
        <p:cNvGrpSpPr/>
        <p:nvPr/>
      </p:nvGrpSpPr>
      <p:grpSpPr>
        <a:xfrm>
          <a:off x="0" y="0"/>
          <a:ext cx="0" cy="0"/>
          <a:chOff x="0" y="0"/>
          <a:chExt cx="0" cy="0"/>
        </a:xfrm>
      </p:grpSpPr>
      <p:sp>
        <p:nvSpPr>
          <p:cNvPr id="787" name="Google Shape;787;gbf06be11ba_0_15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8" name="Google Shape;788;gbf06be11ba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Open Mainframe Project was founded in 2015 to be the focal point for the growth of open source on mainframe.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Take a look at the Open Mainframe Project’s principles.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The project believes that interconnected mainframe happens through open source, and achieving this is only possible as a community effort.</a:t>
            </a:r>
            <a:endParaRPr/>
          </a:p>
        </p:txBody>
      </p:sp>
      <p:sp>
        <p:nvSpPr>
          <p:cNvPr id="789" name="Google Shape;789;gbf06be11ba_0_158: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2" name="Shape 792"/>
        <p:cNvGrpSpPr/>
        <p:nvPr/>
      </p:nvGrpSpPr>
      <p:grpSpPr>
        <a:xfrm>
          <a:off x="0" y="0"/>
          <a:ext cx="0" cy="0"/>
          <a:chOff x="0" y="0"/>
          <a:chExt cx="0" cy="0"/>
        </a:xfrm>
      </p:grpSpPr>
      <p:sp>
        <p:nvSpPr>
          <p:cNvPr id="793" name="Google Shape;793;g240f6078d1a_0_8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94" name="Google Shape;794;g240f6078d1a_0_8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0" name="Shape 810"/>
        <p:cNvGrpSpPr/>
        <p:nvPr/>
      </p:nvGrpSpPr>
      <p:grpSpPr>
        <a:xfrm>
          <a:off x="0" y="0"/>
          <a:ext cx="0" cy="0"/>
          <a:chOff x="0" y="0"/>
          <a:chExt cx="0" cy="0"/>
        </a:xfrm>
      </p:grpSpPr>
      <p:sp>
        <p:nvSpPr>
          <p:cNvPr id="811" name="Google Shape;811;g79b225311b_0_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2" name="Google Shape;812;g79b225311b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The </a:t>
            </a:r>
            <a:r>
              <a:rPr lang="en-US"/>
              <a:t>mission of the Open Mainframe Project is to build that community and adoption of Open Source on the mainframe, which will ( read points above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Image from </a:t>
            </a:r>
            <a:r>
              <a:rPr lang="en-US" u="sng">
                <a:solidFill>
                  <a:schemeClr val="hlink"/>
                </a:solidFill>
                <a:hlinkClick r:id="rId2"/>
              </a:rPr>
              <a:t>https://www.openmainframeproject.org/about</a:t>
            </a:r>
            <a:r>
              <a:rPr lang="en-US"/>
              <a:t> </a:t>
            </a:r>
            <a:endParaRPr/>
          </a:p>
        </p:txBody>
      </p:sp>
      <p:sp>
        <p:nvSpPr>
          <p:cNvPr id="813" name="Google Shape;813;g79b225311b_0_16: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4" name="Shape 834"/>
        <p:cNvGrpSpPr/>
        <p:nvPr/>
      </p:nvGrpSpPr>
      <p:grpSpPr>
        <a:xfrm>
          <a:off x="0" y="0"/>
          <a:ext cx="0" cy="0"/>
          <a:chOff x="0" y="0"/>
          <a:chExt cx="0" cy="0"/>
        </a:xfrm>
      </p:grpSpPr>
      <p:sp>
        <p:nvSpPr>
          <p:cNvPr id="835" name="Google Shape;835;gb365477a6d_1_7: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Open Mainframe Project enables this </a:t>
            </a:r>
            <a:r>
              <a:rPr lang="en-US"/>
              <a:t>innovation</a:t>
            </a:r>
            <a:r>
              <a:rPr lang="en-US"/>
              <a:t> as a host of 16 projects and working groups that are part of closing the gap.</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Source: </a:t>
            </a:r>
            <a:r>
              <a:rPr lang="en-US" u="sng">
                <a:solidFill>
                  <a:schemeClr val="hlink"/>
                </a:solidFill>
                <a:hlinkClick r:id="rId2"/>
              </a:rPr>
              <a:t>https://landscape.openmainframeproject.org/pages/hosted-projects?style=body{background-color:white;}.borderless-mode%20.mosaic%20.logo{height:100px;}.sh_wrapper%20span{font-size:24px!important;text-decoration:underline;color:black;}%23embedded-footer{display:none;}.borderless-mode%20.mosaic-wrap%20{%20padding:%200px%2010px</a:t>
            </a:r>
            <a:r>
              <a:rPr lang="en-US"/>
              <a:t>;} </a:t>
            </a:r>
            <a:endParaRPr/>
          </a:p>
          <a:p>
            <a:pPr indent="0" lvl="0" marL="0" rtl="0" algn="l">
              <a:spcBef>
                <a:spcPts val="0"/>
              </a:spcBef>
              <a:spcAft>
                <a:spcPts val="0"/>
              </a:spcAft>
              <a:buNone/>
            </a:pPr>
            <a:r>
              <a:t/>
            </a:r>
            <a:endParaRPr/>
          </a:p>
        </p:txBody>
      </p:sp>
      <p:sp>
        <p:nvSpPr>
          <p:cNvPr id="836" name="Google Shape;836;gb365477a6d_1_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2" name="Shape 642"/>
        <p:cNvGrpSpPr/>
        <p:nvPr/>
      </p:nvGrpSpPr>
      <p:grpSpPr>
        <a:xfrm>
          <a:off x="0" y="0"/>
          <a:ext cx="0" cy="0"/>
          <a:chOff x="0" y="0"/>
          <a:chExt cx="0" cy="0"/>
        </a:xfrm>
      </p:grpSpPr>
      <p:sp>
        <p:nvSpPr>
          <p:cNvPr id="643" name="Google Shape;643;g117fd741f0b_1_4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4" name="Google Shape;644;g117fd741f0b_1_4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There are two key reasons on why open source for mainframe - it </a:t>
            </a:r>
            <a:r>
              <a:rPr lang="en-US"/>
              <a:t>accelerates</a:t>
            </a:r>
            <a:r>
              <a:rPr lang="en-US"/>
              <a:t> innovation and is more secure.</a:t>
            </a:r>
            <a:endParaRPr/>
          </a:p>
        </p:txBody>
      </p:sp>
      <p:sp>
        <p:nvSpPr>
          <p:cNvPr id="645" name="Google Shape;645;g117fd741f0b_1_421: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1" name="Shape 841"/>
        <p:cNvGrpSpPr/>
        <p:nvPr/>
      </p:nvGrpSpPr>
      <p:grpSpPr>
        <a:xfrm>
          <a:off x="0" y="0"/>
          <a:ext cx="0" cy="0"/>
          <a:chOff x="0" y="0"/>
          <a:chExt cx="0" cy="0"/>
        </a:xfrm>
      </p:grpSpPr>
      <p:sp>
        <p:nvSpPr>
          <p:cNvPr id="842" name="Google Shape;842;g240f6078d1a_0_12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43" name="Google Shape;843;g240f6078d1a_0_12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2" name="Shape 852"/>
        <p:cNvGrpSpPr/>
        <p:nvPr/>
      </p:nvGrpSpPr>
      <p:grpSpPr>
        <a:xfrm>
          <a:off x="0" y="0"/>
          <a:ext cx="0" cy="0"/>
          <a:chOff x="0" y="0"/>
          <a:chExt cx="0" cy="0"/>
        </a:xfrm>
      </p:grpSpPr>
      <p:sp>
        <p:nvSpPr>
          <p:cNvPr id="853" name="Google Shape;853;g24828fa345c_1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4" name="Google Shape;854;g24828fa345c_1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7" name="Shape 857"/>
        <p:cNvGrpSpPr/>
        <p:nvPr/>
      </p:nvGrpSpPr>
      <p:grpSpPr>
        <a:xfrm>
          <a:off x="0" y="0"/>
          <a:ext cx="0" cy="0"/>
          <a:chOff x="0" y="0"/>
          <a:chExt cx="0" cy="0"/>
        </a:xfrm>
      </p:grpSpPr>
      <p:sp>
        <p:nvSpPr>
          <p:cNvPr id="858" name="Google Shape;858;g260e25ae765_0_2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9" name="Google Shape;859;g260e25ae765_0_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5" name="Shape 965"/>
        <p:cNvGrpSpPr/>
        <p:nvPr/>
      </p:nvGrpSpPr>
      <p:grpSpPr>
        <a:xfrm>
          <a:off x="0" y="0"/>
          <a:ext cx="0" cy="0"/>
          <a:chOff x="0" y="0"/>
          <a:chExt cx="0" cy="0"/>
        </a:xfrm>
      </p:grpSpPr>
      <p:sp>
        <p:nvSpPr>
          <p:cNvPr id="966" name="Google Shape;966;gb365477a6d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7" name="Google Shape;967;gb365477a6d_1_2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The ecosystem of open source on mainframe continues to grow, thanks to the work of the open source community on mainframe.</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Source: </a:t>
            </a:r>
            <a:r>
              <a:rPr lang="en-US" sz="1200" u="sng">
                <a:solidFill>
                  <a:schemeClr val="hlink"/>
                </a:solidFill>
                <a:latin typeface="Calibri"/>
                <a:ea typeface="Calibri"/>
                <a:cs typeface="Calibri"/>
                <a:sym typeface="Calibri"/>
                <a:hlinkClick r:id="rId2"/>
              </a:rPr>
              <a:t>https://landscape.openmainframeproject.org/fullscreen</a:t>
            </a:r>
            <a:r>
              <a:rPr lang="en-US" sz="1200">
                <a:latin typeface="Calibri"/>
                <a:ea typeface="Calibri"/>
                <a:cs typeface="Calibri"/>
                <a:sym typeface="Calibri"/>
              </a:rPr>
              <a:t> </a:t>
            </a:r>
            <a:endParaRPr sz="1200">
              <a:latin typeface="Calibri"/>
              <a:ea typeface="Calibri"/>
              <a:cs typeface="Calibri"/>
              <a:sym typeface="Calibri"/>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2" name="Shape 972"/>
        <p:cNvGrpSpPr/>
        <p:nvPr/>
      </p:nvGrpSpPr>
      <p:grpSpPr>
        <a:xfrm>
          <a:off x="0" y="0"/>
          <a:ext cx="0" cy="0"/>
          <a:chOff x="0" y="0"/>
          <a:chExt cx="0" cy="0"/>
        </a:xfrm>
      </p:grpSpPr>
      <p:sp>
        <p:nvSpPr>
          <p:cNvPr id="973" name="Google Shape;973;gb365477a6d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4" name="Google Shape;974;gb365477a6d_1_13: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Further, the open source community on mainframe is ensuring broad open source is supported on mainframe, which is the key piece for forward thinking organizations to realizing the mainframe’s benefits in </a:t>
            </a:r>
            <a:r>
              <a:rPr lang="en-US" sz="1200">
                <a:latin typeface="Calibri"/>
                <a:ea typeface="Calibri"/>
                <a:cs typeface="Calibri"/>
                <a:sym typeface="Calibri"/>
              </a:rPr>
              <a:t>their</a:t>
            </a:r>
            <a:r>
              <a:rPr lang="en-US" sz="1200">
                <a:latin typeface="Calibri"/>
                <a:ea typeface="Calibri"/>
                <a:cs typeface="Calibri"/>
                <a:sym typeface="Calibri"/>
              </a:rPr>
              <a:t> computing infrastructure.</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Source: </a:t>
            </a:r>
            <a:r>
              <a:rPr lang="en-US" sz="1200" u="sng">
                <a:solidFill>
                  <a:schemeClr val="hlink"/>
                </a:solidFill>
                <a:latin typeface="Calibri"/>
                <a:ea typeface="Calibri"/>
                <a:cs typeface="Calibri"/>
                <a:sym typeface="Calibri"/>
                <a:hlinkClick r:id="rId2"/>
              </a:rPr>
              <a:t>https://landscape.openmainframeproject.org/fullscreen/open-source</a:t>
            </a:r>
            <a:r>
              <a:rPr lang="en-US" sz="1200">
                <a:latin typeface="Calibri"/>
                <a:ea typeface="Calibri"/>
                <a:cs typeface="Calibri"/>
                <a:sym typeface="Calibri"/>
              </a:rPr>
              <a:t> </a:t>
            </a:r>
            <a:endParaRPr sz="1200">
              <a:latin typeface="Calibri"/>
              <a:ea typeface="Calibri"/>
              <a:cs typeface="Calibri"/>
              <a:sym typeface="Calibri"/>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9" name="Shape 979"/>
        <p:cNvGrpSpPr/>
        <p:nvPr/>
      </p:nvGrpSpPr>
      <p:grpSpPr>
        <a:xfrm>
          <a:off x="0" y="0"/>
          <a:ext cx="0" cy="0"/>
          <a:chOff x="0" y="0"/>
          <a:chExt cx="0" cy="0"/>
        </a:xfrm>
      </p:grpSpPr>
      <p:sp>
        <p:nvSpPr>
          <p:cNvPr id="980" name="Google Shape;980;g20ec3ea108e_0_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1" name="Google Shape;981;g20ec3ea108e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g20ec3ea108e_0_18: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5" name="Shape 985"/>
        <p:cNvGrpSpPr/>
        <p:nvPr/>
      </p:nvGrpSpPr>
      <p:grpSpPr>
        <a:xfrm>
          <a:off x="0" y="0"/>
          <a:ext cx="0" cy="0"/>
          <a:chOff x="0" y="0"/>
          <a:chExt cx="0" cy="0"/>
        </a:xfrm>
      </p:grpSpPr>
      <p:sp>
        <p:nvSpPr>
          <p:cNvPr id="986" name="Google Shape;986;g8b05de0774_1_52: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Let’s see how this is happening today. Enter Zowe, the first open source project launched on z/OS. </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Zowe is focused modernizing integration with z/OS based applications and services, and at the same time bridging both the talent and tooling gaps. Launched in 2018, Zowe is gaining mindshare in DevOps and being leveraged by forward thinking organizations globally, shifting the perception of mainframe from a “legacy” platform to a “growth” platform.</a:t>
            </a:r>
            <a:endParaRPr sz="1200">
              <a:latin typeface="Calibri"/>
              <a:ea typeface="Calibri"/>
              <a:cs typeface="Calibri"/>
              <a:sym typeface="Calibri"/>
            </a:endParaRPr>
          </a:p>
        </p:txBody>
      </p:sp>
      <p:sp>
        <p:nvSpPr>
          <p:cNvPr id="987" name="Google Shape;987;g8b05de0774_1_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4" name="Shape 994"/>
        <p:cNvGrpSpPr/>
        <p:nvPr/>
      </p:nvGrpSpPr>
      <p:grpSpPr>
        <a:xfrm>
          <a:off x="0" y="0"/>
          <a:ext cx="0" cy="0"/>
          <a:chOff x="0" y="0"/>
          <a:chExt cx="0" cy="0"/>
        </a:xfrm>
      </p:grpSpPr>
      <p:sp>
        <p:nvSpPr>
          <p:cNvPr id="995" name="Google Shape;995;g8b05de0774_0_17: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COBOL hit our collective awareness in the early days of the COVID-19 pandemic, and is </a:t>
            </a:r>
            <a:r>
              <a:rPr lang="en-US" sz="1200">
                <a:latin typeface="Calibri"/>
                <a:ea typeface="Calibri"/>
                <a:cs typeface="Calibri"/>
                <a:sym typeface="Calibri"/>
              </a:rPr>
              <a:t>identified</a:t>
            </a:r>
            <a:r>
              <a:rPr lang="en-US" sz="1200">
                <a:latin typeface="Calibri"/>
                <a:ea typeface="Calibri"/>
                <a:cs typeface="Calibri"/>
                <a:sym typeface="Calibri"/>
              </a:rPr>
              <a:t> as a key technology empowering our society. While COBOL was a modern language decades ago, with it being disconnected from other language communities and COBOL skills not being in focus in education, there was a need to move it forward.</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Mainframe is where the vast majority of COBOL code is deployed, so the Open Mainframe Project became the natural home for creating a vendor-neutral space for this community. Open Mainframe Project focused on projects that help bring COBOL forward, from the COBOL Programming Course which was launched in the early days of the COVID-19 pandemic and has help hundreds learn COBOL using the development tools of today, to the COBOL Check project that is bringing TDD practices to COBOL development. In addition, thought leader is being driven in the COBOL working group that is aiming to continue pushing COBOL forward.</a:t>
            </a:r>
            <a:endParaRPr sz="1200">
              <a:latin typeface="Calibri"/>
              <a:ea typeface="Calibri"/>
              <a:cs typeface="Calibri"/>
              <a:sym typeface="Calibri"/>
            </a:endParaRPr>
          </a:p>
        </p:txBody>
      </p:sp>
      <p:sp>
        <p:nvSpPr>
          <p:cNvPr id="996" name="Google Shape;996;g8b05de0774_0_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5" name="Shape 1005"/>
        <p:cNvGrpSpPr/>
        <p:nvPr/>
      </p:nvGrpSpPr>
      <p:grpSpPr>
        <a:xfrm>
          <a:off x="0" y="0"/>
          <a:ext cx="0" cy="0"/>
          <a:chOff x="0" y="0"/>
          <a:chExt cx="0" cy="0"/>
        </a:xfrm>
      </p:grpSpPr>
      <p:sp>
        <p:nvSpPr>
          <p:cNvPr id="1006" name="Google Shape;1006;g8b05de0774_0_2: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Linux has been part of the mainframe since 1999, which has enabled more and more workloads to shift to mainframe. While from a developer perspective, Linux on mainframe is just like Linux anywhere, there are key technologies such as z/VM which are native to the platform and key to having a </a:t>
            </a:r>
            <a:r>
              <a:rPr lang="en-US" sz="1200">
                <a:latin typeface="Calibri"/>
                <a:ea typeface="Calibri"/>
                <a:cs typeface="Calibri"/>
                <a:sym typeface="Calibri"/>
              </a:rPr>
              <a:t>unified</a:t>
            </a:r>
            <a:r>
              <a:rPr lang="en-US" sz="1200">
                <a:latin typeface="Calibri"/>
                <a:ea typeface="Calibri"/>
                <a:cs typeface="Calibri"/>
                <a:sym typeface="Calibri"/>
              </a:rPr>
              <a:t> DevOps approach. </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These three projects, ConsoleZ, Feilong, and Tessia, all touch on parts of that story. In the past efforts like this had been driven within IBM, but with the launch of the Open Mainframe Project IBM and the community now have a space for collaborating with customers and vendors to drive an open source solution. In addition, all being a part of the Open Mainframe Project enables closer cooperation between projects.</a:t>
            </a:r>
            <a:endParaRPr sz="1200">
              <a:latin typeface="Calibri"/>
              <a:ea typeface="Calibri"/>
              <a:cs typeface="Calibri"/>
              <a:sym typeface="Calibri"/>
            </a:endParaRPr>
          </a:p>
        </p:txBody>
      </p:sp>
      <p:sp>
        <p:nvSpPr>
          <p:cNvPr id="1007" name="Google Shape;1007;g8b05de0774_0_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8" name="Shape 1018"/>
        <p:cNvGrpSpPr/>
        <p:nvPr/>
      </p:nvGrpSpPr>
      <p:grpSpPr>
        <a:xfrm>
          <a:off x="0" y="0"/>
          <a:ext cx="0" cy="0"/>
          <a:chOff x="0" y="0"/>
          <a:chExt cx="0" cy="0"/>
        </a:xfrm>
      </p:grpSpPr>
      <p:sp>
        <p:nvSpPr>
          <p:cNvPr id="1019" name="Google Shape;1019;g8b05de0774_0_33: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The mentorship program was started in 2016, and has brought an influx of students and new open source code into mainframe. It has also helped companies find talent, and academic institutions showcase talent to organization looking to hire.</a:t>
            </a:r>
            <a:endParaRPr sz="1200">
              <a:latin typeface="Calibri"/>
              <a:ea typeface="Calibri"/>
              <a:cs typeface="Calibri"/>
              <a:sym typeface="Calibri"/>
            </a:endParaRPr>
          </a:p>
        </p:txBody>
      </p:sp>
      <p:sp>
        <p:nvSpPr>
          <p:cNvPr id="1020" name="Google Shape;1020;g8b05de0774_0_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8" name="Shape 648"/>
        <p:cNvGrpSpPr/>
        <p:nvPr/>
      </p:nvGrpSpPr>
      <p:grpSpPr>
        <a:xfrm>
          <a:off x="0" y="0"/>
          <a:ext cx="0" cy="0"/>
          <a:chOff x="0" y="0"/>
          <a:chExt cx="0" cy="0"/>
        </a:xfrm>
      </p:grpSpPr>
      <p:sp>
        <p:nvSpPr>
          <p:cNvPr id="649" name="Google Shape;649;g23f3c837352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50" name="Google Shape;650;g23f3c837352_0_3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7" name="Shape 1027"/>
        <p:cNvGrpSpPr/>
        <p:nvPr/>
      </p:nvGrpSpPr>
      <p:grpSpPr>
        <a:xfrm>
          <a:off x="0" y="0"/>
          <a:ext cx="0" cy="0"/>
          <a:chOff x="0" y="0"/>
          <a:chExt cx="0" cy="0"/>
        </a:xfrm>
      </p:grpSpPr>
      <p:sp>
        <p:nvSpPr>
          <p:cNvPr id="1028" name="Google Shape;1028;g225bb4489dc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29" name="Google Shape;1029;g225bb4489dc_1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g225bb4489dc_1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6" name="Shape 1046"/>
        <p:cNvGrpSpPr/>
        <p:nvPr/>
      </p:nvGrpSpPr>
      <p:grpSpPr>
        <a:xfrm>
          <a:off x="0" y="0"/>
          <a:ext cx="0" cy="0"/>
          <a:chOff x="0" y="0"/>
          <a:chExt cx="0" cy="0"/>
        </a:xfrm>
      </p:grpSpPr>
      <p:sp>
        <p:nvSpPr>
          <p:cNvPr id="1047" name="Google Shape;1047;gbf06be11ba_0_17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8" name="Google Shape;1048;gbf06be11ba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Code is not the only way innovation happens. Open Mainframe Project believes in community, and as part of it’s mission creates space and opportunity for that community to grow and thrive.</a:t>
            </a:r>
            <a:endParaRPr/>
          </a:p>
        </p:txBody>
      </p:sp>
      <p:sp>
        <p:nvSpPr>
          <p:cNvPr id="1049" name="Google Shape;1049;gbf06be11ba_0_171: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3" name="Shape 1053"/>
        <p:cNvGrpSpPr/>
        <p:nvPr/>
      </p:nvGrpSpPr>
      <p:grpSpPr>
        <a:xfrm>
          <a:off x="0" y="0"/>
          <a:ext cx="0" cy="0"/>
          <a:chOff x="0" y="0"/>
          <a:chExt cx="0" cy="0"/>
        </a:xfrm>
      </p:grpSpPr>
      <p:sp>
        <p:nvSpPr>
          <p:cNvPr id="1054" name="Google Shape;1054;gf573c0984b_0_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5" name="Google Shape;1055;gf573c0984b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gf573c0984b_0_12: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8" name="Shape 1068"/>
        <p:cNvGrpSpPr/>
        <p:nvPr/>
      </p:nvGrpSpPr>
      <p:grpSpPr>
        <a:xfrm>
          <a:off x="0" y="0"/>
          <a:ext cx="0" cy="0"/>
          <a:chOff x="0" y="0"/>
          <a:chExt cx="0" cy="0"/>
        </a:xfrm>
      </p:grpSpPr>
      <p:sp>
        <p:nvSpPr>
          <p:cNvPr id="1069" name="Google Shape;1069;p27: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One key way is through our </a:t>
            </a:r>
            <a:r>
              <a:rPr lang="en-US"/>
              <a:t>podcast, “I Am A Mainframer”, which showcases those in this industry from all races, genders, ages, and locales, highlighting the diversity in mainframe and providing insight into where people in this community see the mainframe ecosystem going. </a:t>
            </a:r>
            <a:endParaRPr/>
          </a:p>
        </p:txBody>
      </p:sp>
      <p:sp>
        <p:nvSpPr>
          <p:cNvPr id="1070" name="Google Shape;1070;p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9" name="Shape 1079"/>
        <p:cNvGrpSpPr/>
        <p:nvPr/>
      </p:nvGrpSpPr>
      <p:grpSpPr>
        <a:xfrm>
          <a:off x="0" y="0"/>
          <a:ext cx="0" cy="0"/>
          <a:chOff x="0" y="0"/>
          <a:chExt cx="0" cy="0"/>
        </a:xfrm>
      </p:grpSpPr>
      <p:sp>
        <p:nvSpPr>
          <p:cNvPr id="1080" name="Google Shape;1080;g20ec3ea108e_0_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1" name="Google Shape;1081;g20ec3ea108e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g20ec3ea108e_0_31: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7" name="Shape 1087"/>
        <p:cNvGrpSpPr/>
        <p:nvPr/>
      </p:nvGrpSpPr>
      <p:grpSpPr>
        <a:xfrm>
          <a:off x="0" y="0"/>
          <a:ext cx="0" cy="0"/>
          <a:chOff x="0" y="0"/>
          <a:chExt cx="0" cy="0"/>
        </a:xfrm>
      </p:grpSpPr>
      <p:sp>
        <p:nvSpPr>
          <p:cNvPr id="1088" name="Google Shape;1088;geec37e26f1_0_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9" name="Google Shape;1089;geec37e26f1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geec37e26f1_0_1: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6" name="Shape 1096"/>
        <p:cNvGrpSpPr/>
        <p:nvPr/>
      </p:nvGrpSpPr>
      <p:grpSpPr>
        <a:xfrm>
          <a:off x="0" y="0"/>
          <a:ext cx="0" cy="0"/>
          <a:chOff x="0" y="0"/>
          <a:chExt cx="0" cy="0"/>
        </a:xfrm>
      </p:grpSpPr>
      <p:sp>
        <p:nvSpPr>
          <p:cNvPr id="1097" name="Google Shape;1097;gccb258e7e5_0_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8" name="Google Shape;1098;gccb258e7e5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gccb258e7e5_0_2: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5" name="Shape 1105"/>
        <p:cNvGrpSpPr/>
        <p:nvPr/>
      </p:nvGrpSpPr>
      <p:grpSpPr>
        <a:xfrm>
          <a:off x="0" y="0"/>
          <a:ext cx="0" cy="0"/>
          <a:chOff x="0" y="0"/>
          <a:chExt cx="0" cy="0"/>
        </a:xfrm>
      </p:grpSpPr>
      <p:sp>
        <p:nvSpPr>
          <p:cNvPr id="1106" name="Google Shape;1106;g20ec3ea108e_0_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7" name="Google Shape;1107;g20ec3ea108e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g20ec3ea108e_0_24: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1" name="Shape 1111"/>
        <p:cNvGrpSpPr/>
        <p:nvPr/>
      </p:nvGrpSpPr>
      <p:grpSpPr>
        <a:xfrm>
          <a:off x="0" y="0"/>
          <a:ext cx="0" cy="0"/>
          <a:chOff x="0" y="0"/>
          <a:chExt cx="0" cy="0"/>
        </a:xfrm>
      </p:grpSpPr>
      <p:sp>
        <p:nvSpPr>
          <p:cNvPr id="1112" name="Google Shape;1112;gfe6cb248a5_1_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13" name="Google Shape;1113;gfe6cb248a5_1_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8" name="Shape 1118"/>
        <p:cNvGrpSpPr/>
        <p:nvPr/>
      </p:nvGrpSpPr>
      <p:grpSpPr>
        <a:xfrm>
          <a:off x="0" y="0"/>
          <a:ext cx="0" cy="0"/>
          <a:chOff x="0" y="0"/>
          <a:chExt cx="0" cy="0"/>
        </a:xfrm>
      </p:grpSpPr>
      <p:sp>
        <p:nvSpPr>
          <p:cNvPr id="1119" name="Google Shape;1119;gce3a6fa12f_0_10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120" name="Google Shape;1120;gce3a6fa12f_0_10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gce3a6fa12f_0_10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4" name="Shape 654"/>
        <p:cNvGrpSpPr/>
        <p:nvPr/>
      </p:nvGrpSpPr>
      <p:grpSpPr>
        <a:xfrm>
          <a:off x="0" y="0"/>
          <a:ext cx="0" cy="0"/>
          <a:chOff x="0" y="0"/>
          <a:chExt cx="0" cy="0"/>
        </a:xfrm>
      </p:grpSpPr>
      <p:sp>
        <p:nvSpPr>
          <p:cNvPr id="655" name="Google Shape;655;g23f3c837352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56" name="Google Shape;656;g23f3c837352_0_3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0" name="Shape 1130"/>
        <p:cNvGrpSpPr/>
        <p:nvPr/>
      </p:nvGrpSpPr>
      <p:grpSpPr>
        <a:xfrm>
          <a:off x="0" y="0"/>
          <a:ext cx="0" cy="0"/>
          <a:chOff x="0" y="0"/>
          <a:chExt cx="0" cy="0"/>
        </a:xfrm>
      </p:grpSpPr>
      <p:sp>
        <p:nvSpPr>
          <p:cNvPr id="1131" name="Google Shape;1131;gb365477a6d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2" name="Google Shape;1132;gb365477a6d_1_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In over 5 years, the project has seen tremendous growth by tripling members since launch and growing from 1 project to 18, making huge impacts on the open source on mainframe ecosystem.</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Source: </a:t>
            </a:r>
            <a:r>
              <a:rPr lang="en-US" sz="1200" u="sng">
                <a:solidFill>
                  <a:schemeClr val="hlink"/>
                </a:solidFill>
                <a:latin typeface="Calibri"/>
                <a:ea typeface="Calibri"/>
                <a:cs typeface="Calibri"/>
                <a:sym typeface="Calibri"/>
                <a:hlinkClick r:id="rId2"/>
              </a:rPr>
              <a:t>https://landscape.openmainframeproject.org/pages/members-non-grouped</a:t>
            </a:r>
            <a:r>
              <a:rPr lang="en-US" sz="1200">
                <a:latin typeface="Calibri"/>
                <a:ea typeface="Calibri"/>
                <a:cs typeface="Calibri"/>
                <a:sym typeface="Calibri"/>
              </a:rPr>
              <a:t> </a:t>
            </a:r>
            <a:endParaRPr sz="1200">
              <a:latin typeface="Calibri"/>
              <a:ea typeface="Calibri"/>
              <a:cs typeface="Calibri"/>
              <a:sym typeface="Calibri"/>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7" name="Shape 1137"/>
        <p:cNvGrpSpPr/>
        <p:nvPr/>
      </p:nvGrpSpPr>
      <p:grpSpPr>
        <a:xfrm>
          <a:off x="0" y="0"/>
          <a:ext cx="0" cy="0"/>
          <a:chOff x="0" y="0"/>
          <a:chExt cx="0" cy="0"/>
        </a:xfrm>
      </p:grpSpPr>
      <p:sp>
        <p:nvSpPr>
          <p:cNvPr id="1138" name="Google Shape;1138;g25e9c3453ad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9" name="Google Shape;1139;g25e9c3453a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u="sng">
                <a:solidFill>
                  <a:schemeClr val="hlink"/>
                </a:solidFill>
                <a:hlinkClick r:id="rId2"/>
              </a:rPr>
              <a:t>https://jmertic.github.io/committee-gallery/open-mainframe-project-governing-board.html</a:t>
            </a:r>
            <a:r>
              <a:rPr lang="en-US"/>
              <a:t> </a:t>
            </a:r>
            <a:endParaRPr/>
          </a:p>
        </p:txBody>
      </p:sp>
      <p:sp>
        <p:nvSpPr>
          <p:cNvPr id="1140" name="Google Shape;1140;g25e9c3453ad_0_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6" name="Shape 1146"/>
        <p:cNvGrpSpPr/>
        <p:nvPr/>
      </p:nvGrpSpPr>
      <p:grpSpPr>
        <a:xfrm>
          <a:off x="0" y="0"/>
          <a:ext cx="0" cy="0"/>
          <a:chOff x="0" y="0"/>
          <a:chExt cx="0" cy="0"/>
        </a:xfrm>
      </p:grpSpPr>
      <p:sp>
        <p:nvSpPr>
          <p:cNvPr id="1147" name="Google Shape;1147;g240f6078d1a_0_2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8" name="Google Shape;1148;g240f6078d1a_0_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u="sng">
                <a:solidFill>
                  <a:schemeClr val="hlink"/>
                </a:solidFill>
                <a:hlinkClick r:id="rId2"/>
              </a:rPr>
              <a:t>https://jmertic.github.io/committee-gallery/open-mainframe-project-tac</a:t>
            </a:r>
            <a:r>
              <a:rPr lang="en-US"/>
              <a:t> </a:t>
            </a:r>
            <a:endParaRPr/>
          </a:p>
        </p:txBody>
      </p:sp>
      <p:sp>
        <p:nvSpPr>
          <p:cNvPr id="1149" name="Google Shape;1149;g240f6078d1a_0_218: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3" name="Shape 1153"/>
        <p:cNvGrpSpPr/>
        <p:nvPr/>
      </p:nvGrpSpPr>
      <p:grpSpPr>
        <a:xfrm>
          <a:off x="0" y="0"/>
          <a:ext cx="0" cy="0"/>
          <a:chOff x="0" y="0"/>
          <a:chExt cx="0" cy="0"/>
        </a:xfrm>
      </p:grpSpPr>
      <p:sp>
        <p:nvSpPr>
          <p:cNvPr id="1154" name="Google Shape;1154;p32: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rPr lang="en-US"/>
              <a:t>You can get involved and learn more by...</a:t>
            </a:r>
            <a:endParaRPr/>
          </a:p>
        </p:txBody>
      </p:sp>
      <p:sp>
        <p:nvSpPr>
          <p:cNvPr id="1155" name="Google Shape;1155;p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3" name="Shape 1163"/>
        <p:cNvGrpSpPr/>
        <p:nvPr/>
      </p:nvGrpSpPr>
      <p:grpSpPr>
        <a:xfrm>
          <a:off x="0" y="0"/>
          <a:ext cx="0" cy="0"/>
          <a:chOff x="0" y="0"/>
          <a:chExt cx="0" cy="0"/>
        </a:xfrm>
      </p:grpSpPr>
      <p:sp>
        <p:nvSpPr>
          <p:cNvPr id="1164" name="Google Shape;1164;p35: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8" name="Shape 1168"/>
        <p:cNvGrpSpPr/>
        <p:nvPr/>
      </p:nvGrpSpPr>
      <p:grpSpPr>
        <a:xfrm>
          <a:off x="0" y="0"/>
          <a:ext cx="0" cy="0"/>
          <a:chOff x="0" y="0"/>
          <a:chExt cx="0" cy="0"/>
        </a:xfrm>
      </p:grpSpPr>
      <p:sp>
        <p:nvSpPr>
          <p:cNvPr id="1169" name="Google Shape;1169;gc2352e25ac_0_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0" name="Google Shape;1170;gc2352e25ac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gc2352e25ac_0_3: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5" name="Shape 1175"/>
        <p:cNvGrpSpPr/>
        <p:nvPr/>
      </p:nvGrpSpPr>
      <p:grpSpPr>
        <a:xfrm>
          <a:off x="0" y="0"/>
          <a:ext cx="0" cy="0"/>
          <a:chOff x="0" y="0"/>
          <a:chExt cx="0" cy="0"/>
        </a:xfrm>
      </p:grpSpPr>
      <p:sp>
        <p:nvSpPr>
          <p:cNvPr id="1176" name="Google Shape;1176;gce4e43e1c0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7" name="Google Shape;1177;gce4e43e1c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gce4e43e1c0_0_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4" name="Shape 1194"/>
        <p:cNvGrpSpPr/>
        <p:nvPr/>
      </p:nvGrpSpPr>
      <p:grpSpPr>
        <a:xfrm>
          <a:off x="0" y="0"/>
          <a:ext cx="0" cy="0"/>
          <a:chOff x="0" y="0"/>
          <a:chExt cx="0" cy="0"/>
        </a:xfrm>
      </p:grpSpPr>
      <p:sp>
        <p:nvSpPr>
          <p:cNvPr id="1195" name="Google Shape;1195;g1180eb2fa00_0_2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6" name="Google Shape;1196;g1180eb2fa00_0_2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2" name="Shape 1202"/>
        <p:cNvGrpSpPr/>
        <p:nvPr/>
      </p:nvGrpSpPr>
      <p:grpSpPr>
        <a:xfrm>
          <a:off x="0" y="0"/>
          <a:ext cx="0" cy="0"/>
          <a:chOff x="0" y="0"/>
          <a:chExt cx="0" cy="0"/>
        </a:xfrm>
      </p:grpSpPr>
      <p:sp>
        <p:nvSpPr>
          <p:cNvPr id="1203" name="Google Shape;1203;ge4c45e24b9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4" name="Google Shape;1204;ge4c45e24b9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0" name="Shape 1210"/>
        <p:cNvGrpSpPr/>
        <p:nvPr/>
      </p:nvGrpSpPr>
      <p:grpSpPr>
        <a:xfrm>
          <a:off x="0" y="0"/>
          <a:ext cx="0" cy="0"/>
          <a:chOff x="0" y="0"/>
          <a:chExt cx="0" cy="0"/>
        </a:xfrm>
      </p:grpSpPr>
      <p:sp>
        <p:nvSpPr>
          <p:cNvPr id="1211" name="Google Shape;1211;g117fd741f0b_1_3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212" name="Google Shape;1212;g117fd741f0b_1_31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g117fd741f0b_1_31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1" name="Shape 661"/>
        <p:cNvGrpSpPr/>
        <p:nvPr/>
      </p:nvGrpSpPr>
      <p:grpSpPr>
        <a:xfrm>
          <a:off x="0" y="0"/>
          <a:ext cx="0" cy="0"/>
          <a:chOff x="0" y="0"/>
          <a:chExt cx="0" cy="0"/>
        </a:xfrm>
      </p:grpSpPr>
      <p:sp>
        <p:nvSpPr>
          <p:cNvPr id="662" name="Google Shape;662;g247f7596f71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3" name="Google Shape;663;g247f7596f7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g247f7596f71_0_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0" name="Shape 1220"/>
        <p:cNvGrpSpPr/>
        <p:nvPr/>
      </p:nvGrpSpPr>
      <p:grpSpPr>
        <a:xfrm>
          <a:off x="0" y="0"/>
          <a:ext cx="0" cy="0"/>
          <a:chOff x="0" y="0"/>
          <a:chExt cx="0" cy="0"/>
        </a:xfrm>
      </p:grpSpPr>
      <p:sp>
        <p:nvSpPr>
          <p:cNvPr id="1221" name="Google Shape;1221;g1180eb2fa00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2" name="Google Shape;1222;g1180eb2fa00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7" name="Shape 1227"/>
        <p:cNvGrpSpPr/>
        <p:nvPr/>
      </p:nvGrpSpPr>
      <p:grpSpPr>
        <a:xfrm>
          <a:off x="0" y="0"/>
          <a:ext cx="0" cy="0"/>
          <a:chOff x="0" y="0"/>
          <a:chExt cx="0" cy="0"/>
        </a:xfrm>
      </p:grpSpPr>
      <p:sp>
        <p:nvSpPr>
          <p:cNvPr id="1228" name="Google Shape;1228;g240f6078d1a_0_16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9" name="Google Shape;1229;g240f6078d1a_0_16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2" name="Shape 1252"/>
        <p:cNvGrpSpPr/>
        <p:nvPr/>
      </p:nvGrpSpPr>
      <p:grpSpPr>
        <a:xfrm>
          <a:off x="0" y="0"/>
          <a:ext cx="0" cy="0"/>
          <a:chOff x="0" y="0"/>
          <a:chExt cx="0" cy="0"/>
        </a:xfrm>
      </p:grpSpPr>
      <p:sp>
        <p:nvSpPr>
          <p:cNvPr id="1253" name="Google Shape;1253;gd7837c52ec_0_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4" name="Google Shape;1254;gd7837c52ec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gd7837c52ec_0_4: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0" name="Shape 1260"/>
        <p:cNvGrpSpPr/>
        <p:nvPr/>
      </p:nvGrpSpPr>
      <p:grpSpPr>
        <a:xfrm>
          <a:off x="0" y="0"/>
          <a:ext cx="0" cy="0"/>
          <a:chOff x="0" y="0"/>
          <a:chExt cx="0" cy="0"/>
        </a:xfrm>
      </p:grpSpPr>
      <p:sp>
        <p:nvSpPr>
          <p:cNvPr id="1261" name="Google Shape;1261;g117f9fb3f52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2" name="Google Shape;1262;g117f9fb3f52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7" name="Shape 1267"/>
        <p:cNvGrpSpPr/>
        <p:nvPr/>
      </p:nvGrpSpPr>
      <p:grpSpPr>
        <a:xfrm>
          <a:off x="0" y="0"/>
          <a:ext cx="0" cy="0"/>
          <a:chOff x="0" y="0"/>
          <a:chExt cx="0" cy="0"/>
        </a:xfrm>
      </p:grpSpPr>
      <p:sp>
        <p:nvSpPr>
          <p:cNvPr id="1268" name="Google Shape;1268;gc34345ba55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9" name="Google Shape;1269;gc34345ba5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gc34345ba55_0_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6" name="Shape 1276"/>
        <p:cNvGrpSpPr/>
        <p:nvPr/>
      </p:nvGrpSpPr>
      <p:grpSpPr>
        <a:xfrm>
          <a:off x="0" y="0"/>
          <a:ext cx="0" cy="0"/>
          <a:chOff x="0" y="0"/>
          <a:chExt cx="0" cy="0"/>
        </a:xfrm>
      </p:grpSpPr>
      <p:sp>
        <p:nvSpPr>
          <p:cNvPr id="1277" name="Google Shape;1277;gce4e43e1c0_0_19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8" name="Google Shape;1278;gce4e43e1c0_0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gce4e43e1c0_0_195: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8" name="Shape 1288"/>
        <p:cNvGrpSpPr/>
        <p:nvPr/>
      </p:nvGrpSpPr>
      <p:grpSpPr>
        <a:xfrm>
          <a:off x="0" y="0"/>
          <a:ext cx="0" cy="0"/>
          <a:chOff x="0" y="0"/>
          <a:chExt cx="0" cy="0"/>
        </a:xfrm>
      </p:grpSpPr>
      <p:sp>
        <p:nvSpPr>
          <p:cNvPr id="1289" name="Google Shape;1289;p38: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1290" name="Google Shape;1290;p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6" name="Shape 1296"/>
        <p:cNvGrpSpPr/>
        <p:nvPr/>
      </p:nvGrpSpPr>
      <p:grpSpPr>
        <a:xfrm>
          <a:off x="0" y="0"/>
          <a:ext cx="0" cy="0"/>
          <a:chOff x="0" y="0"/>
          <a:chExt cx="0" cy="0"/>
        </a:xfrm>
      </p:grpSpPr>
      <p:sp>
        <p:nvSpPr>
          <p:cNvPr id="1297" name="Google Shape;1297;p34: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1298" name="Google Shape;1298;p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8" name="Shape 698"/>
        <p:cNvGrpSpPr/>
        <p:nvPr/>
      </p:nvGrpSpPr>
      <p:grpSpPr>
        <a:xfrm>
          <a:off x="0" y="0"/>
          <a:ext cx="0" cy="0"/>
          <a:chOff x="0" y="0"/>
          <a:chExt cx="0" cy="0"/>
        </a:xfrm>
      </p:grpSpPr>
      <p:sp>
        <p:nvSpPr>
          <p:cNvPr id="699" name="Google Shape;699;g23f3c837352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0" name="Google Shape;700;g23f3c83735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g23f3c837352_0_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6" name="Shape 706"/>
        <p:cNvGrpSpPr/>
        <p:nvPr/>
      </p:nvGrpSpPr>
      <p:grpSpPr>
        <a:xfrm>
          <a:off x="0" y="0"/>
          <a:ext cx="0" cy="0"/>
          <a:chOff x="0" y="0"/>
          <a:chExt cx="0" cy="0"/>
        </a:xfrm>
      </p:grpSpPr>
      <p:sp>
        <p:nvSpPr>
          <p:cNvPr id="707" name="Google Shape;707;g1180eb2fa00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8" name="Google Shape;708;g1180eb2fa0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g1180eb2fa00_0_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2" name="Shape 712"/>
        <p:cNvGrpSpPr/>
        <p:nvPr/>
      </p:nvGrpSpPr>
      <p:grpSpPr>
        <a:xfrm>
          <a:off x="0" y="0"/>
          <a:ext cx="0" cy="0"/>
          <a:chOff x="0" y="0"/>
          <a:chExt cx="0" cy="0"/>
        </a:xfrm>
      </p:grpSpPr>
      <p:sp>
        <p:nvSpPr>
          <p:cNvPr id="713" name="Google Shape;713;g23f3c837352_0_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4" name="Google Shape;714;g23f3c837352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g23f3c837352_0_15: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0" name="Shape 720"/>
        <p:cNvGrpSpPr/>
        <p:nvPr/>
      </p:nvGrpSpPr>
      <p:grpSpPr>
        <a:xfrm>
          <a:off x="0" y="0"/>
          <a:ext cx="0" cy="0"/>
          <a:chOff x="0" y="0"/>
          <a:chExt cx="0" cy="0"/>
        </a:xfrm>
      </p:grpSpPr>
      <p:sp>
        <p:nvSpPr>
          <p:cNvPr id="721" name="Google Shape;721;g25bf1120ed1_0_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2" name="Google Shape;722;g25bf1120ed1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g25bf1120ed1_0_3: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6.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7.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13.png"/><Relationship Id="rId4" Type="http://schemas.openxmlformats.org/officeDocument/2006/relationships/image" Target="../media/image1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1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 Id="rId3" Type="http://schemas.openxmlformats.org/officeDocument/2006/relationships/image" Target="../media/image7.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7.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 Id="rId3" Type="http://schemas.openxmlformats.org/officeDocument/2006/relationships/image" Target="../media/image7.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 Id="rId3" Type="http://schemas.openxmlformats.org/officeDocument/2006/relationships/image" Target="../media/image19.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16.png"/><Relationship Id="rId4" Type="http://schemas.openxmlformats.org/officeDocument/2006/relationships/image" Target="../media/image12.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4.jp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17.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4.png"/><Relationship Id="rId3" Type="http://schemas.openxmlformats.org/officeDocument/2006/relationships/image" Target="../media/image19.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8.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90.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0.png"/><Relationship Id="rId3" Type="http://schemas.openxmlformats.org/officeDocument/2006/relationships/image" Target="../media/image8.png"/><Relationship Id="rId4" Type="http://schemas.openxmlformats.org/officeDocument/2006/relationships/image" Target="../media/image16.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2.png"/><Relationship Id="rId3" Type="http://schemas.openxmlformats.org/officeDocument/2006/relationships/image" Target="../media/image8.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png"/><Relationship Id="rId3" Type="http://schemas.openxmlformats.org/officeDocument/2006/relationships/image" Target="../media/image13.png"/><Relationship Id="rId4" Type="http://schemas.openxmlformats.org/officeDocument/2006/relationships/image" Target="../media/image30.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png"/><Relationship Id="rId3" Type="http://schemas.openxmlformats.org/officeDocument/2006/relationships/image" Target="../media/image30.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2.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3.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6.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2.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8.png"/><Relationship Id="rId3" Type="http://schemas.openxmlformats.org/officeDocument/2006/relationships/image" Target="../media/image22.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90.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2.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3.png"/><Relationship Id="rId3" Type="http://schemas.openxmlformats.org/officeDocument/2006/relationships/image" Target="../media/image22.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1.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7.png"/><Relationship Id="rId3" Type="http://schemas.openxmlformats.org/officeDocument/2006/relationships/image" Target="../media/image1.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 Id="rId3" Type="http://schemas.openxmlformats.org/officeDocument/2006/relationships/image" Target="../media/image17.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 Id="rId3" Type="http://schemas.openxmlformats.org/officeDocument/2006/relationships/image" Target="../media/image39.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 Id="rId3" Type="http://schemas.openxmlformats.org/officeDocument/2006/relationships/image" Target="../media/image190.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90.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1.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1.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1.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1.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8.jpg"/><Relationship Id="rId3" Type="http://schemas.openxmlformats.org/officeDocument/2006/relationships/image" Target="../media/image42.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5.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36.png"/><Relationship Id="rId3" Type="http://schemas.openxmlformats.org/officeDocument/2006/relationships/image" Target="../media/image234.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 Id="rId3" Type="http://schemas.openxmlformats.org/officeDocument/2006/relationships/image" Target="../media/image190.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7.jpg"/><Relationship Id="rId3" Type="http://schemas.openxmlformats.org/officeDocument/2006/relationships/image" Target="../media/image53.jp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9.png"/><Relationship Id="rId3" Type="http://schemas.openxmlformats.org/officeDocument/2006/relationships/image" Target="../media/image30.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2.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0.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2.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2.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2.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8.png"/><Relationship Id="rId3" Type="http://schemas.openxmlformats.org/officeDocument/2006/relationships/image" Target="../media/image22.pn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6.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9.png"/><Relationship Id="rId3" Type="http://schemas.openxmlformats.org/officeDocument/2006/relationships/image" Target="../media/image13.png"/><Relationship Id="rId4" Type="http://schemas.openxmlformats.org/officeDocument/2006/relationships/image" Target="../media/image30.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2.png"/><Relationship Id="rId3" Type="http://schemas.openxmlformats.org/officeDocument/2006/relationships/image" Target="../media/image8.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0.png"/><Relationship Id="rId3" Type="http://schemas.openxmlformats.org/officeDocument/2006/relationships/image" Target="../media/image8.png"/><Relationship Id="rId4" Type="http://schemas.openxmlformats.org/officeDocument/2006/relationships/image" Target="../media/image16.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3.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2.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3.png"/><Relationship Id="rId3" Type="http://schemas.openxmlformats.org/officeDocument/2006/relationships/image" Target="../media/image22.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2.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1.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1.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5.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6.pn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6.png"/></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8.png"/></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13" name="Shape 13"/>
        <p:cNvGrpSpPr/>
        <p:nvPr/>
      </p:nvGrpSpPr>
      <p:grpSpPr>
        <a:xfrm>
          <a:off x="0" y="0"/>
          <a:ext cx="0" cy="0"/>
          <a:chOff x="0" y="0"/>
          <a:chExt cx="0" cy="0"/>
        </a:xfrm>
      </p:grpSpPr>
      <p:sp>
        <p:nvSpPr>
          <p:cNvPr id="14" name="Google Shape;14;p2"/>
          <p:cNvSpPr txBox="1"/>
          <p:nvPr>
            <p:ph type="ctrTitle"/>
          </p:nvPr>
        </p:nvSpPr>
        <p:spPr>
          <a:xfrm>
            <a:off x="512064" y="1643174"/>
            <a:ext cx="4185600" cy="13167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chemeClr val="lt1"/>
              </a:buClr>
              <a:buSzPts val="4200"/>
              <a:buFont typeface="Gill Sans"/>
              <a:buNone/>
              <a:defRPr b="0" i="0" sz="4200" u="none" cap="none" strike="noStrike">
                <a:solidFill>
                  <a:schemeClr val="lt1"/>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5" name="Google Shape;15;p2"/>
          <p:cNvSpPr txBox="1"/>
          <p:nvPr>
            <p:ph idx="1" type="subTitle"/>
          </p:nvPr>
        </p:nvSpPr>
        <p:spPr>
          <a:xfrm>
            <a:off x="530205" y="3005359"/>
            <a:ext cx="4185600" cy="6051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FFFFFF"/>
              </a:buClr>
              <a:buSzPts val="1800"/>
              <a:buFont typeface="Arial"/>
              <a:buNone/>
              <a:defRPr b="0" i="1" sz="1800" u="none" cap="none" strike="noStrike">
                <a:solidFill>
                  <a:srgbClr val="FFFFF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descr="OpenMainframe_Logo_White_Knockout.png" id="16" name="Google Shape;16;p2"/>
          <p:cNvPicPr preferRelativeResize="0"/>
          <p:nvPr/>
        </p:nvPicPr>
        <p:blipFill rotWithShape="1">
          <a:blip r:embed="rId2">
            <a:alphaModFix/>
          </a:blip>
          <a:srcRect b="0" l="0" r="0" t="0"/>
          <a:stretch/>
        </p:blipFill>
        <p:spPr>
          <a:xfrm>
            <a:off x="664480" y="936446"/>
            <a:ext cx="2038102" cy="605100"/>
          </a:xfrm>
          <a:prstGeom prst="rect">
            <a:avLst/>
          </a:prstGeom>
          <a:noFill/>
          <a:ln>
            <a:noFill/>
          </a:ln>
        </p:spPr>
      </p:pic>
      <p:pic>
        <p:nvPicPr>
          <p:cNvPr id="17" name="Google Shape;17;p2"/>
          <p:cNvPicPr preferRelativeResize="0"/>
          <p:nvPr/>
        </p:nvPicPr>
        <p:blipFill rotWithShape="1">
          <a:blip r:embed="rId3">
            <a:alphaModFix/>
          </a:blip>
          <a:srcRect b="23072" l="39766" r="40350" t="21142"/>
          <a:stretch/>
        </p:blipFill>
        <p:spPr>
          <a:xfrm>
            <a:off x="6319575" y="0"/>
            <a:ext cx="2444324" cy="5143500"/>
          </a:xfrm>
          <a:prstGeom prst="rect">
            <a:avLst/>
          </a:prstGeom>
          <a:noFill/>
          <a:ln>
            <a:noFill/>
          </a:ln>
        </p:spPr>
      </p:pic>
      <p:sp>
        <p:nvSpPr>
          <p:cNvPr id="18" name="Google Shape;18;p2"/>
          <p:cNvSpPr txBox="1"/>
          <p:nvPr/>
        </p:nvSpPr>
        <p:spPr>
          <a:xfrm>
            <a:off x="5596800" y="4866600"/>
            <a:ext cx="3547200" cy="276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US" sz="600">
                <a:solidFill>
                  <a:schemeClr val="lt1"/>
                </a:solidFill>
              </a:rPr>
              <a:t>IBM z16 image used with permission by International Business Machines Corporation 2022</a:t>
            </a:r>
            <a:endParaRPr sz="600">
              <a:solidFill>
                <a:schemeClr val="lt1"/>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Full Bleed Image ">
    <p:bg>
      <p:bgPr>
        <a:solidFill>
          <a:schemeClr val="dk1"/>
        </a:solidFill>
      </p:bgPr>
    </p:bg>
    <p:spTree>
      <p:nvGrpSpPr>
        <p:cNvPr id="69" name="Shape 69"/>
        <p:cNvGrpSpPr/>
        <p:nvPr/>
      </p:nvGrpSpPr>
      <p:grpSpPr>
        <a:xfrm>
          <a:off x="0" y="0"/>
          <a:ext cx="0" cy="0"/>
          <a:chOff x="0" y="0"/>
          <a:chExt cx="0" cy="0"/>
        </a:xfrm>
      </p:grpSpPr>
      <p:pic>
        <p:nvPicPr>
          <p:cNvPr id="70" name="Google Shape;70;p11"/>
          <p:cNvPicPr preferRelativeResize="0"/>
          <p:nvPr/>
        </p:nvPicPr>
        <p:blipFill rotWithShape="1">
          <a:blip r:embed="rId2">
            <a:alphaModFix/>
          </a:blip>
          <a:srcRect b="23072" l="39766" r="40350" t="21142"/>
          <a:stretch/>
        </p:blipFill>
        <p:spPr>
          <a:xfrm>
            <a:off x="6319575" y="0"/>
            <a:ext cx="2444324" cy="5143500"/>
          </a:xfrm>
          <a:prstGeom prst="rect">
            <a:avLst/>
          </a:prstGeom>
          <a:noFill/>
          <a:ln>
            <a:noFill/>
          </a:ln>
        </p:spPr>
      </p:pic>
      <p:sp>
        <p:nvSpPr>
          <p:cNvPr id="71" name="Google Shape;71;p11"/>
          <p:cNvSpPr txBox="1"/>
          <p:nvPr/>
        </p:nvSpPr>
        <p:spPr>
          <a:xfrm>
            <a:off x="5596800" y="4866600"/>
            <a:ext cx="3547200" cy="276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US" sz="600">
                <a:solidFill>
                  <a:schemeClr val="lt1"/>
                </a:solidFill>
              </a:rPr>
              <a:t>IBM z16 image used with permission by International Business Machines Corporation 2022</a:t>
            </a:r>
            <a:endParaRPr sz="600">
              <a:solidFill>
                <a:schemeClr val="lt1"/>
              </a:solidFill>
            </a:endParaRPr>
          </a:p>
        </p:txBody>
      </p:sp>
      <p:sp>
        <p:nvSpPr>
          <p:cNvPr id="72" name="Google Shape;72;p11"/>
          <p:cNvSpPr txBox="1"/>
          <p:nvPr>
            <p:ph type="title"/>
          </p:nvPr>
        </p:nvSpPr>
        <p:spPr>
          <a:xfrm>
            <a:off x="509425" y="1429800"/>
            <a:ext cx="5365800" cy="22839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000"/>
              <a:buNone/>
              <a:defRPr>
                <a:solidFill>
                  <a:schemeClr val="lt1"/>
                </a:solidFill>
              </a:defRPr>
            </a:lvl1pPr>
            <a:lvl2pPr lvl="1">
              <a:spcBef>
                <a:spcPts val="0"/>
              </a:spcBef>
              <a:spcAft>
                <a:spcPts val="0"/>
              </a:spcAft>
              <a:buClr>
                <a:schemeClr val="lt1"/>
              </a:buClr>
              <a:buSzPts val="1800"/>
              <a:buNone/>
              <a:defRPr>
                <a:solidFill>
                  <a:schemeClr val="lt1"/>
                </a:solidFill>
              </a:defRPr>
            </a:lvl2pPr>
            <a:lvl3pPr lvl="2">
              <a:spcBef>
                <a:spcPts val="0"/>
              </a:spcBef>
              <a:spcAft>
                <a:spcPts val="0"/>
              </a:spcAft>
              <a:buClr>
                <a:schemeClr val="lt1"/>
              </a:buClr>
              <a:buSzPts val="1800"/>
              <a:buNone/>
              <a:defRPr>
                <a:solidFill>
                  <a:schemeClr val="lt1"/>
                </a:solidFill>
              </a:defRPr>
            </a:lvl3pPr>
            <a:lvl4pPr lvl="3">
              <a:spcBef>
                <a:spcPts val="0"/>
              </a:spcBef>
              <a:spcAft>
                <a:spcPts val="0"/>
              </a:spcAft>
              <a:buClr>
                <a:schemeClr val="lt1"/>
              </a:buClr>
              <a:buSzPts val="1800"/>
              <a:buNone/>
              <a:defRPr>
                <a:solidFill>
                  <a:schemeClr val="lt1"/>
                </a:solidFill>
              </a:defRPr>
            </a:lvl4pPr>
            <a:lvl5pPr lvl="4">
              <a:spcBef>
                <a:spcPts val="0"/>
              </a:spcBef>
              <a:spcAft>
                <a:spcPts val="0"/>
              </a:spcAft>
              <a:buClr>
                <a:schemeClr val="lt1"/>
              </a:buClr>
              <a:buSzPts val="1800"/>
              <a:buNone/>
              <a:defRPr>
                <a:solidFill>
                  <a:schemeClr val="lt1"/>
                </a:solidFill>
              </a:defRPr>
            </a:lvl5pPr>
            <a:lvl6pPr lvl="5">
              <a:spcBef>
                <a:spcPts val="0"/>
              </a:spcBef>
              <a:spcAft>
                <a:spcPts val="0"/>
              </a:spcAft>
              <a:buClr>
                <a:schemeClr val="lt1"/>
              </a:buClr>
              <a:buSzPts val="1800"/>
              <a:buNone/>
              <a:defRPr>
                <a:solidFill>
                  <a:schemeClr val="lt1"/>
                </a:solidFill>
              </a:defRPr>
            </a:lvl6pPr>
            <a:lvl7pPr lvl="6">
              <a:spcBef>
                <a:spcPts val="0"/>
              </a:spcBef>
              <a:spcAft>
                <a:spcPts val="0"/>
              </a:spcAft>
              <a:buClr>
                <a:schemeClr val="lt1"/>
              </a:buClr>
              <a:buSzPts val="1800"/>
              <a:buNone/>
              <a:defRPr>
                <a:solidFill>
                  <a:schemeClr val="lt1"/>
                </a:solidFill>
              </a:defRPr>
            </a:lvl7pPr>
            <a:lvl8pPr lvl="7">
              <a:spcBef>
                <a:spcPts val="0"/>
              </a:spcBef>
              <a:spcAft>
                <a:spcPts val="0"/>
              </a:spcAft>
              <a:buClr>
                <a:schemeClr val="lt1"/>
              </a:buClr>
              <a:buSzPts val="1800"/>
              <a:buNone/>
              <a:defRPr>
                <a:solidFill>
                  <a:schemeClr val="lt1"/>
                </a:solidFill>
              </a:defRPr>
            </a:lvl8pPr>
            <a:lvl9pPr lvl="8">
              <a:spcBef>
                <a:spcPts val="0"/>
              </a:spcBef>
              <a:spcAft>
                <a:spcPts val="0"/>
              </a:spcAft>
              <a:buClr>
                <a:schemeClr val="lt1"/>
              </a:buClr>
              <a:buSzPts val="1800"/>
              <a:buNone/>
              <a:defRPr>
                <a:solidFill>
                  <a:schemeClr val="lt1"/>
                </a:solidFill>
              </a:defRPr>
            </a:lvl9pPr>
          </a:lstStyle>
          <a:p/>
        </p:txBody>
      </p:sp>
      <p:pic>
        <p:nvPicPr>
          <p:cNvPr id="73" name="Google Shape;73;p11"/>
          <p:cNvPicPr preferRelativeResize="0"/>
          <p:nvPr/>
        </p:nvPicPr>
        <p:blipFill rotWithShape="1">
          <a:blip r:embed="rId3">
            <a:alphaModFix/>
          </a:blip>
          <a:srcRect b="22837" l="0" r="76164" t="-7893"/>
          <a:stretch/>
        </p:blipFill>
        <p:spPr>
          <a:xfrm>
            <a:off x="8306753" y="100724"/>
            <a:ext cx="469852" cy="518218"/>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74" name="Shape 74"/>
        <p:cNvGrpSpPr/>
        <p:nvPr/>
      </p:nvGrpSpPr>
      <p:grpSpPr>
        <a:xfrm>
          <a:off x="0" y="0"/>
          <a:ext cx="0" cy="0"/>
          <a:chOff x="0" y="0"/>
          <a:chExt cx="0" cy="0"/>
        </a:xfrm>
      </p:grpSpPr>
      <p:sp>
        <p:nvSpPr>
          <p:cNvPr id="75" name="Google Shape;75;p12"/>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 name="Google Shape;76;p12"/>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 name="Google Shape;77;p12"/>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78" name="Google Shape;78;p1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79" name="Google Shape;79;p12"/>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 name="Google Shape;80;p12"/>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pic>
        <p:nvPicPr>
          <p:cNvPr id="81" name="Google Shape;81;p12"/>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bg>
      <p:bgPr>
        <a:solidFill>
          <a:srgbClr val="2B7DE1"/>
        </a:solidFill>
      </p:bgPr>
    </p:bg>
    <p:spTree>
      <p:nvGrpSpPr>
        <p:cNvPr id="82" name="Shape 82"/>
        <p:cNvGrpSpPr/>
        <p:nvPr/>
      </p:nvGrpSpPr>
      <p:grpSpPr>
        <a:xfrm>
          <a:off x="0" y="0"/>
          <a:ext cx="0" cy="0"/>
          <a:chOff x="0" y="0"/>
          <a:chExt cx="0" cy="0"/>
        </a:xfrm>
      </p:grpSpPr>
      <p:sp>
        <p:nvSpPr>
          <p:cNvPr id="83" name="Google Shape;83;p13"/>
          <p:cNvSpPr/>
          <p:nvPr/>
        </p:nvSpPr>
        <p:spPr>
          <a:xfrm>
            <a:off x="0" y="659219"/>
            <a:ext cx="9144000" cy="4529999"/>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84" name="Google Shape;84;p13"/>
          <p:cNvPicPr preferRelativeResize="0"/>
          <p:nvPr/>
        </p:nvPicPr>
        <p:blipFill rotWithShape="1">
          <a:blip r:embed="rId2">
            <a:alphaModFix/>
          </a:blip>
          <a:srcRect b="0" l="0" r="0" t="0"/>
          <a:stretch/>
        </p:blipFill>
        <p:spPr>
          <a:xfrm>
            <a:off x="4508204" y="2535865"/>
            <a:ext cx="4635795" cy="2607635"/>
          </a:xfrm>
          <a:prstGeom prst="rect">
            <a:avLst/>
          </a:prstGeom>
          <a:noFill/>
          <a:ln>
            <a:noFill/>
          </a:ln>
        </p:spPr>
      </p:pic>
      <p:sp>
        <p:nvSpPr>
          <p:cNvPr id="85" name="Google Shape;85;p13"/>
          <p:cNvSpPr txBox="1"/>
          <p:nvPr>
            <p:ph type="title"/>
          </p:nvPr>
        </p:nvSpPr>
        <p:spPr>
          <a:xfrm>
            <a:off x="296897" y="110343"/>
            <a:ext cx="8389903" cy="490484"/>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lt1"/>
              </a:buClr>
              <a:buSzPts val="2800"/>
              <a:buFont typeface="Arial"/>
              <a:buNone/>
              <a:defRPr sz="2800">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6" name="Google Shape;86;p13"/>
          <p:cNvSpPr txBox="1"/>
          <p:nvPr>
            <p:ph idx="1" type="body"/>
          </p:nvPr>
        </p:nvSpPr>
        <p:spPr>
          <a:xfrm>
            <a:off x="355601" y="977933"/>
            <a:ext cx="7376458" cy="3709252"/>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rgbClr val="EF2AC1"/>
              </a:buClr>
              <a:buSzPts val="2800"/>
              <a:buChar char="•"/>
              <a:defRPr sz="2800">
                <a:latin typeface="Arial"/>
                <a:ea typeface="Arial"/>
                <a:cs typeface="Arial"/>
                <a:sym typeface="Arial"/>
              </a:defRPr>
            </a:lvl1pPr>
            <a:lvl2pPr indent="-381000" lvl="1" marL="914400" algn="l">
              <a:lnSpc>
                <a:spcPct val="100000"/>
              </a:lnSpc>
              <a:spcBef>
                <a:spcPts val="480"/>
              </a:spcBef>
              <a:spcAft>
                <a:spcPts val="0"/>
              </a:spcAft>
              <a:buClr>
                <a:srgbClr val="EF2AC1"/>
              </a:buClr>
              <a:buSzPts val="2400"/>
              <a:buChar char="–"/>
              <a:defRPr sz="2400">
                <a:latin typeface="Arial"/>
                <a:ea typeface="Arial"/>
                <a:cs typeface="Arial"/>
                <a:sym typeface="Arial"/>
              </a:defRPr>
            </a:lvl2pPr>
            <a:lvl3pPr indent="-355600" lvl="2" marL="1371600" algn="l">
              <a:lnSpc>
                <a:spcPct val="100000"/>
              </a:lnSpc>
              <a:spcBef>
                <a:spcPts val="400"/>
              </a:spcBef>
              <a:spcAft>
                <a:spcPts val="0"/>
              </a:spcAft>
              <a:buClr>
                <a:srgbClr val="EF2AC1"/>
              </a:buClr>
              <a:buSzPts val="2000"/>
              <a:buChar char="•"/>
              <a:defRPr sz="2000">
                <a:latin typeface="Arial"/>
                <a:ea typeface="Arial"/>
                <a:cs typeface="Arial"/>
                <a:sym typeface="Arial"/>
              </a:defRPr>
            </a:lvl3pPr>
            <a:lvl4pPr indent="-355600" lvl="3" marL="1828800" algn="l">
              <a:lnSpc>
                <a:spcPct val="100000"/>
              </a:lnSpc>
              <a:spcBef>
                <a:spcPts val="400"/>
              </a:spcBef>
              <a:spcAft>
                <a:spcPts val="0"/>
              </a:spcAft>
              <a:buClr>
                <a:srgbClr val="EF2AC1"/>
              </a:buClr>
              <a:buSzPts val="2000"/>
              <a:buChar char="–"/>
              <a:defRPr>
                <a:latin typeface="Arial"/>
                <a:ea typeface="Arial"/>
                <a:cs typeface="Arial"/>
                <a:sym typeface="Arial"/>
              </a:defRPr>
            </a:lvl4pPr>
            <a:lvl5pPr indent="-355600" lvl="4" marL="2286000" algn="l">
              <a:lnSpc>
                <a:spcPct val="100000"/>
              </a:lnSpc>
              <a:spcBef>
                <a:spcPts val="400"/>
              </a:spcBef>
              <a:spcAft>
                <a:spcPts val="0"/>
              </a:spcAft>
              <a:buClr>
                <a:srgbClr val="EF2AC1"/>
              </a:buClr>
              <a:buSzPts val="2000"/>
              <a:buChar char="»"/>
              <a:defRPr>
                <a:latin typeface="Arial"/>
                <a:ea typeface="Arial"/>
                <a:cs typeface="Arial"/>
                <a:sym typeface="Arial"/>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87" name="Google Shape;87;p13"/>
          <p:cNvSpPr/>
          <p:nvPr/>
        </p:nvSpPr>
        <p:spPr>
          <a:xfrm flipH="1" rot="10800000">
            <a:off x="-2" y="5143499"/>
            <a:ext cx="9144002" cy="45719"/>
          </a:xfrm>
          <a:prstGeom prst="rect">
            <a:avLst/>
          </a:prstGeom>
          <a:solidFill>
            <a:srgbClr val="0033A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cxnSp>
        <p:nvCxnSpPr>
          <p:cNvPr id="88" name="Google Shape;88;p13"/>
          <p:cNvCxnSpPr/>
          <p:nvPr/>
        </p:nvCxnSpPr>
        <p:spPr>
          <a:xfrm>
            <a:off x="-2" y="5074699"/>
            <a:ext cx="6351375" cy="0"/>
          </a:xfrm>
          <a:prstGeom prst="straightConnector1">
            <a:avLst/>
          </a:prstGeom>
          <a:noFill/>
          <a:ln cap="flat" cmpd="sng" w="12700">
            <a:solidFill>
              <a:schemeClr val="dk1"/>
            </a:solidFill>
            <a:prstDash val="solid"/>
            <a:round/>
            <a:headEnd len="sm" w="sm" type="none"/>
            <a:tailEnd len="sm" w="sm" type="none"/>
          </a:ln>
        </p:spPr>
      </p:cxnSp>
      <p:pic>
        <p:nvPicPr>
          <p:cNvPr id="89" name="Google Shape;89;p13"/>
          <p:cNvPicPr preferRelativeResize="0"/>
          <p:nvPr/>
        </p:nvPicPr>
        <p:blipFill rotWithShape="1">
          <a:blip r:embed="rId3">
            <a:alphaModFix/>
          </a:blip>
          <a:srcRect b="45989" l="1297" r="78125" t="15306"/>
          <a:stretch/>
        </p:blipFill>
        <p:spPr>
          <a:xfrm>
            <a:off x="8581153" y="68710"/>
            <a:ext cx="458429" cy="528315"/>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94" name="Shape 94"/>
        <p:cNvGrpSpPr/>
        <p:nvPr/>
      </p:nvGrpSpPr>
      <p:grpSpPr>
        <a:xfrm>
          <a:off x="0" y="0"/>
          <a:ext cx="0" cy="0"/>
          <a:chOff x="0" y="0"/>
          <a:chExt cx="0" cy="0"/>
        </a:xfrm>
      </p:grpSpPr>
      <p:sp>
        <p:nvSpPr>
          <p:cNvPr id="95" name="Google Shape;95;p15"/>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 name="Google Shape;96;p15"/>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 name="Google Shape;97;p15"/>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 name="Google Shape;98;p15"/>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 name="Google Shape;99;p15"/>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00" name="Google Shape;100;p15"/>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sp>
        <p:nvSpPr>
          <p:cNvPr id="101" name="Google Shape;101;p15"/>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02" name="Google Shape;102;p15"/>
          <p:cNvPicPr preferRelativeResize="0"/>
          <p:nvPr/>
        </p:nvPicPr>
        <p:blipFill>
          <a:blip r:embed="rId3">
            <a:alphaModFix/>
          </a:blip>
          <a:stretch>
            <a:fillRect/>
          </a:stretch>
        </p:blipFill>
        <p:spPr>
          <a:xfrm>
            <a:off x="2155978" y="2099645"/>
            <a:ext cx="4076400" cy="623062"/>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103" name="Shape 103"/>
        <p:cNvGrpSpPr/>
        <p:nvPr/>
      </p:nvGrpSpPr>
      <p:grpSpPr>
        <a:xfrm>
          <a:off x="0" y="0"/>
          <a:ext cx="0" cy="0"/>
          <a:chOff x="0" y="0"/>
          <a:chExt cx="0" cy="0"/>
        </a:xfrm>
      </p:grpSpPr>
      <p:sp>
        <p:nvSpPr>
          <p:cNvPr id="104" name="Google Shape;104;p16"/>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105" name="Google Shape;105;p16"/>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2100"/>
              <a:buNone/>
              <a:defRPr sz="2100">
                <a:solidFill>
                  <a:schemeClr val="lt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pic>
        <p:nvPicPr>
          <p:cNvPr id="106" name="Google Shape;106;p16"/>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107" name="Google Shape;107;p1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108" name="Google Shape;108;p16"/>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09" name="Google Shape;109;p16"/>
          <p:cNvPicPr preferRelativeResize="0"/>
          <p:nvPr/>
        </p:nvPicPr>
        <p:blipFill rotWithShape="1">
          <a:blip r:embed="rId3">
            <a:alphaModFix/>
          </a:blip>
          <a:srcRect b="0" l="0" r="0" t="0"/>
          <a:stretch/>
        </p:blipFill>
        <p:spPr>
          <a:xfrm>
            <a:off x="7273800" y="3350"/>
            <a:ext cx="935100" cy="928411"/>
          </a:xfrm>
          <a:prstGeom prst="rect">
            <a:avLst/>
          </a:prstGeom>
          <a:noFill/>
          <a:ln>
            <a:noFill/>
          </a:ln>
        </p:spPr>
      </p:pic>
      <p:pic>
        <p:nvPicPr>
          <p:cNvPr id="110" name="Google Shape;110;p16"/>
          <p:cNvPicPr preferRelativeResize="0"/>
          <p:nvPr/>
        </p:nvPicPr>
        <p:blipFill>
          <a:blip r:embed="rId4">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111" name="Shape 111"/>
        <p:cNvGrpSpPr/>
        <p:nvPr/>
      </p:nvGrpSpPr>
      <p:grpSpPr>
        <a:xfrm>
          <a:off x="0" y="0"/>
          <a:ext cx="0" cy="0"/>
          <a:chOff x="0" y="0"/>
          <a:chExt cx="0" cy="0"/>
        </a:xfrm>
      </p:grpSpPr>
      <p:sp>
        <p:nvSpPr>
          <p:cNvPr id="112" name="Google Shape;112;p17"/>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113" name="Google Shape;113;p17"/>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2100"/>
              <a:buNone/>
              <a:defRPr sz="2100">
                <a:solidFill>
                  <a:schemeClr val="lt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pic>
        <p:nvPicPr>
          <p:cNvPr id="114" name="Google Shape;114;p17"/>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115" name="Google Shape;115;p1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116" name="Google Shape;116;p17"/>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 name="Google Shape;117;p17"/>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18" name="Google Shape;118;p17"/>
          <p:cNvPicPr preferRelativeResize="0"/>
          <p:nvPr/>
        </p:nvPicPr>
        <p:blipFill>
          <a:blip r:embed="rId3">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119" name="Shape 119"/>
        <p:cNvGrpSpPr/>
        <p:nvPr/>
      </p:nvGrpSpPr>
      <p:grpSpPr>
        <a:xfrm>
          <a:off x="0" y="0"/>
          <a:ext cx="0" cy="0"/>
          <a:chOff x="0" y="0"/>
          <a:chExt cx="0" cy="0"/>
        </a:xfrm>
      </p:grpSpPr>
      <p:sp>
        <p:nvSpPr>
          <p:cNvPr id="120" name="Google Shape;120;p18"/>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 name="Google Shape;121;p18"/>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122" name="Google Shape;122;p18"/>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dk1"/>
              </a:buClr>
              <a:buSzPts val="2100"/>
              <a:buNone/>
              <a:defRPr sz="2100">
                <a:solidFill>
                  <a:schemeClr val="dk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sp>
        <p:nvSpPr>
          <p:cNvPr id="123" name="Google Shape;123;p1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124" name="Google Shape;124;p18"/>
          <p:cNvPicPr preferRelativeResize="0"/>
          <p:nvPr/>
        </p:nvPicPr>
        <p:blipFill>
          <a:blip r:embed="rId2">
            <a:alphaModFix/>
          </a:blip>
          <a:stretch>
            <a:fillRect/>
          </a:stretch>
        </p:blipFill>
        <p:spPr>
          <a:xfrm>
            <a:off x="703819" y="4236356"/>
            <a:ext cx="2575140" cy="393600"/>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125" name="Shape 125"/>
        <p:cNvGrpSpPr/>
        <p:nvPr/>
      </p:nvGrpSpPr>
      <p:grpSpPr>
        <a:xfrm>
          <a:off x="0" y="0"/>
          <a:ext cx="0" cy="0"/>
          <a:chOff x="0" y="0"/>
          <a:chExt cx="0" cy="0"/>
        </a:xfrm>
      </p:grpSpPr>
      <p:sp>
        <p:nvSpPr>
          <p:cNvPr id="126" name="Google Shape;126;p19"/>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 name="Google Shape;127;p19"/>
          <p:cNvSpPr txBox="1"/>
          <p:nvPr>
            <p:ph type="title"/>
          </p:nvPr>
        </p:nvSpPr>
        <p:spPr>
          <a:xfrm>
            <a:off x="607150" y="2148722"/>
            <a:ext cx="8222100" cy="838800"/>
          </a:xfrm>
          <a:prstGeom prst="rect">
            <a:avLst/>
          </a:prstGeom>
          <a:noFill/>
          <a:ln>
            <a:noFill/>
          </a:ln>
        </p:spPr>
        <p:txBody>
          <a:bodyPr anchorCtr="0" anchor="ctr"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128" name="Google Shape;128;p1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129" name="Google Shape;129;p19"/>
          <p:cNvPicPr preferRelativeResize="0"/>
          <p:nvPr/>
        </p:nvPicPr>
        <p:blipFill rotWithShape="1">
          <a:blip r:embed="rId2">
            <a:alphaModFix/>
          </a:blip>
          <a:srcRect b="0" l="0" r="0" t="0"/>
          <a:stretch/>
        </p:blipFill>
        <p:spPr>
          <a:xfrm>
            <a:off x="8155621" y="-1"/>
            <a:ext cx="988375" cy="988375"/>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012" scaled="0"/>
        </a:gradFill>
      </p:bgPr>
    </p:bg>
    <p:spTree>
      <p:nvGrpSpPr>
        <p:cNvPr id="130" name="Shape 130"/>
        <p:cNvGrpSpPr/>
        <p:nvPr/>
      </p:nvGrpSpPr>
      <p:grpSpPr>
        <a:xfrm>
          <a:off x="0" y="0"/>
          <a:ext cx="0" cy="0"/>
          <a:chOff x="0" y="0"/>
          <a:chExt cx="0" cy="0"/>
        </a:xfrm>
      </p:grpSpPr>
      <p:sp>
        <p:nvSpPr>
          <p:cNvPr id="131" name="Google Shape;131;p20"/>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 name="Google Shape;132;p20"/>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133" name="Google Shape;133;p2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134" name="Google Shape;134;p20"/>
          <p:cNvPicPr preferRelativeResize="0"/>
          <p:nvPr/>
        </p:nvPicPr>
        <p:blipFill rotWithShape="1">
          <a:blip r:embed="rId2">
            <a:alphaModFix/>
          </a:blip>
          <a:srcRect b="0" l="0" r="0" t="0"/>
          <a:stretch/>
        </p:blipFill>
        <p:spPr>
          <a:xfrm>
            <a:off x="8128800" y="0"/>
            <a:ext cx="1015200" cy="1007953"/>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35" name="Shape 135"/>
        <p:cNvGrpSpPr/>
        <p:nvPr/>
      </p:nvGrpSpPr>
      <p:grpSpPr>
        <a:xfrm>
          <a:off x="0" y="0"/>
          <a:ext cx="0" cy="0"/>
          <a:chOff x="0" y="0"/>
          <a:chExt cx="0" cy="0"/>
        </a:xfrm>
      </p:grpSpPr>
      <p:sp>
        <p:nvSpPr>
          <p:cNvPr id="136" name="Google Shape;136;p21"/>
          <p:cNvSpPr txBox="1"/>
          <p:nvPr>
            <p:ph type="title"/>
          </p:nvPr>
        </p:nvSpPr>
        <p:spPr>
          <a:xfrm>
            <a:off x="311700" y="410000"/>
            <a:ext cx="66141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137" name="Google Shape;137;p21"/>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138" name="Google Shape;138;p21"/>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139" name="Google Shape;139;p2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grpSp>
        <p:nvGrpSpPr>
          <p:cNvPr id="140" name="Google Shape;140;p21"/>
          <p:cNvGrpSpPr/>
          <p:nvPr/>
        </p:nvGrpSpPr>
        <p:grpSpPr>
          <a:xfrm>
            <a:off x="6971838" y="-12"/>
            <a:ext cx="2174881" cy="1450030"/>
            <a:chOff x="6098378" y="5"/>
            <a:chExt cx="3045625" cy="2030570"/>
          </a:xfrm>
        </p:grpSpPr>
        <p:sp>
          <p:nvSpPr>
            <p:cNvPr id="141" name="Google Shape;141;p21"/>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 name="Google Shape;142;p21"/>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 name="Google Shape;143;p21"/>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 name="Google Shape;144;p21"/>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45" name="Google Shape;145;p21"/>
          <p:cNvPicPr preferRelativeResize="0"/>
          <p:nvPr/>
        </p:nvPicPr>
        <p:blipFill rotWithShape="1">
          <a:blip r:embed="rId2">
            <a:alphaModFix/>
          </a:blip>
          <a:srcRect b="0" l="0" r="0" t="0"/>
          <a:stretch/>
        </p:blipFill>
        <p:spPr>
          <a:xfrm>
            <a:off x="8675950" y="0"/>
            <a:ext cx="470775" cy="470775"/>
          </a:xfrm>
          <a:prstGeom prst="rect">
            <a:avLst/>
          </a:prstGeom>
          <a:noFill/>
          <a:ln>
            <a:noFill/>
          </a:ln>
        </p:spPr>
      </p:pic>
      <p:pic>
        <p:nvPicPr>
          <p:cNvPr id="146" name="Google Shape;146;p21"/>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 name="Shape 19"/>
        <p:cNvGrpSpPr/>
        <p:nvPr/>
      </p:nvGrpSpPr>
      <p:grpSpPr>
        <a:xfrm>
          <a:off x="0" y="0"/>
          <a:ext cx="0" cy="0"/>
          <a:chOff x="0" y="0"/>
          <a:chExt cx="0" cy="0"/>
        </a:xfrm>
      </p:grpSpPr>
      <p:sp>
        <p:nvSpPr>
          <p:cNvPr id="20" name="Google Shape;20;p3"/>
          <p:cNvSpPr/>
          <p:nvPr/>
        </p:nvSpPr>
        <p:spPr>
          <a:xfrm>
            <a:off x="0" y="772583"/>
            <a:ext cx="9144000" cy="4370916"/>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21" name="Google Shape;21;p3"/>
          <p:cNvSpPr txBox="1"/>
          <p:nvPr>
            <p:ph type="title"/>
          </p:nvPr>
        </p:nvSpPr>
        <p:spPr>
          <a:xfrm>
            <a:off x="333992" y="159442"/>
            <a:ext cx="7893793" cy="447163"/>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22" name="Google Shape;22;p3"/>
          <p:cNvPicPr preferRelativeResize="0"/>
          <p:nvPr/>
        </p:nvPicPr>
        <p:blipFill rotWithShape="1">
          <a:blip r:embed="rId2">
            <a:alphaModFix amt="6000"/>
          </a:blip>
          <a:srcRect b="0" l="17595" r="0" t="0"/>
          <a:stretch/>
        </p:blipFill>
        <p:spPr>
          <a:xfrm>
            <a:off x="0" y="775758"/>
            <a:ext cx="6393972" cy="4364562"/>
          </a:xfrm>
          <a:prstGeom prst="rect">
            <a:avLst/>
          </a:prstGeom>
          <a:noFill/>
          <a:ln>
            <a:noFill/>
          </a:ln>
        </p:spPr>
      </p:pic>
      <p:sp>
        <p:nvSpPr>
          <p:cNvPr id="23" name="Google Shape;23;p3"/>
          <p:cNvSpPr txBox="1"/>
          <p:nvPr>
            <p:ph idx="1" type="body"/>
          </p:nvPr>
        </p:nvSpPr>
        <p:spPr>
          <a:xfrm>
            <a:off x="317500" y="943424"/>
            <a:ext cx="8369400" cy="3554700"/>
          </a:xfrm>
          <a:prstGeom prst="rect">
            <a:avLst/>
          </a:prstGeom>
          <a:noFill/>
          <a:ln>
            <a:noFill/>
          </a:ln>
        </p:spPr>
        <p:txBody>
          <a:bodyPr anchorCtr="0" anchor="t" bIns="91425" lIns="91425" spcFirstLastPara="1" rIns="91425" wrap="square" tIns="91425">
            <a:no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4" name="Google Shape;24;p3"/>
          <p:cNvSpPr txBox="1"/>
          <p:nvPr>
            <p:ph idx="12" type="sldNum"/>
          </p:nvPr>
        </p:nvSpPr>
        <p:spPr>
          <a:xfrm>
            <a:off x="8227785" y="4803546"/>
            <a:ext cx="580569" cy="273843"/>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pic>
        <p:nvPicPr>
          <p:cNvPr descr="OpenMainframe_Logo_Pantone.png" id="25" name="Google Shape;25;p3"/>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26" name="Google Shape;26;p3"/>
          <p:cNvSpPr/>
          <p:nvPr/>
        </p:nvSpPr>
        <p:spPr>
          <a:xfrm>
            <a:off x="0" y="5112912"/>
            <a:ext cx="9144000" cy="50585"/>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47" name="Shape 147"/>
        <p:cNvGrpSpPr/>
        <p:nvPr/>
      </p:nvGrpSpPr>
      <p:grpSpPr>
        <a:xfrm>
          <a:off x="0" y="0"/>
          <a:ext cx="0" cy="0"/>
          <a:chOff x="0" y="0"/>
          <a:chExt cx="0" cy="0"/>
        </a:xfrm>
      </p:grpSpPr>
      <p:sp>
        <p:nvSpPr>
          <p:cNvPr id="148" name="Google Shape;148;p22"/>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 name="Google Shape;149;p22"/>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 name="Google Shape;150;p22"/>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151" name="Google Shape;151;p2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152" name="Google Shape;152;p22"/>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 name="Google Shape;153;p22"/>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pic>
        <p:nvPicPr>
          <p:cNvPr id="154" name="Google Shape;154;p22"/>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55" name="Shape 155"/>
        <p:cNvGrpSpPr/>
        <p:nvPr/>
      </p:nvGrpSpPr>
      <p:grpSpPr>
        <a:xfrm>
          <a:off x="0" y="0"/>
          <a:ext cx="0" cy="0"/>
          <a:chOff x="0" y="0"/>
          <a:chExt cx="0" cy="0"/>
        </a:xfrm>
      </p:grpSpPr>
      <p:sp>
        <p:nvSpPr>
          <p:cNvPr id="156" name="Google Shape;156;p23"/>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157" name="Google Shape;157;p2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158" name="Google Shape;158;p23"/>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59" name="Shape 159"/>
        <p:cNvGrpSpPr/>
        <p:nvPr/>
      </p:nvGrpSpPr>
      <p:grpSpPr>
        <a:xfrm>
          <a:off x="0" y="0"/>
          <a:ext cx="0" cy="0"/>
          <a:chOff x="0" y="0"/>
          <a:chExt cx="0" cy="0"/>
        </a:xfrm>
      </p:grpSpPr>
      <p:sp>
        <p:nvSpPr>
          <p:cNvPr id="160" name="Google Shape;160;p24"/>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 name="Google Shape;161;p24"/>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SzPts val="4200"/>
              <a:buNone/>
              <a:defRPr sz="4200"/>
            </a:lvl2pPr>
            <a:lvl3pPr lvl="2" rtl="0" algn="l">
              <a:lnSpc>
                <a:spcPct val="100000"/>
              </a:lnSpc>
              <a:spcBef>
                <a:spcPts val="0"/>
              </a:spcBef>
              <a:spcAft>
                <a:spcPts val="0"/>
              </a:spcAft>
              <a:buSzPts val="4200"/>
              <a:buNone/>
              <a:defRPr sz="4200"/>
            </a:lvl3pPr>
            <a:lvl4pPr lvl="3" rtl="0" algn="l">
              <a:lnSpc>
                <a:spcPct val="100000"/>
              </a:lnSpc>
              <a:spcBef>
                <a:spcPts val="0"/>
              </a:spcBef>
              <a:spcAft>
                <a:spcPts val="0"/>
              </a:spcAft>
              <a:buSzPts val="4200"/>
              <a:buNone/>
              <a:defRPr sz="4200"/>
            </a:lvl4pPr>
            <a:lvl5pPr lvl="4" rtl="0" algn="l">
              <a:lnSpc>
                <a:spcPct val="100000"/>
              </a:lnSpc>
              <a:spcBef>
                <a:spcPts val="0"/>
              </a:spcBef>
              <a:spcAft>
                <a:spcPts val="0"/>
              </a:spcAft>
              <a:buSzPts val="4200"/>
              <a:buNone/>
              <a:defRPr sz="4200"/>
            </a:lvl5pPr>
            <a:lvl6pPr lvl="5" rtl="0" algn="l">
              <a:lnSpc>
                <a:spcPct val="100000"/>
              </a:lnSpc>
              <a:spcBef>
                <a:spcPts val="0"/>
              </a:spcBef>
              <a:spcAft>
                <a:spcPts val="0"/>
              </a:spcAft>
              <a:buSzPts val="4200"/>
              <a:buNone/>
              <a:defRPr sz="4200"/>
            </a:lvl6pPr>
            <a:lvl7pPr lvl="6" rtl="0" algn="l">
              <a:lnSpc>
                <a:spcPct val="100000"/>
              </a:lnSpc>
              <a:spcBef>
                <a:spcPts val="0"/>
              </a:spcBef>
              <a:spcAft>
                <a:spcPts val="0"/>
              </a:spcAft>
              <a:buSzPts val="4200"/>
              <a:buNone/>
              <a:defRPr sz="4200"/>
            </a:lvl7pPr>
            <a:lvl8pPr lvl="7" rtl="0" algn="l">
              <a:lnSpc>
                <a:spcPct val="100000"/>
              </a:lnSpc>
              <a:spcBef>
                <a:spcPts val="0"/>
              </a:spcBef>
              <a:spcAft>
                <a:spcPts val="0"/>
              </a:spcAft>
              <a:buSzPts val="4200"/>
              <a:buNone/>
              <a:defRPr sz="4200"/>
            </a:lvl8pPr>
            <a:lvl9pPr lvl="8" rtl="0" algn="l">
              <a:lnSpc>
                <a:spcPct val="100000"/>
              </a:lnSpc>
              <a:spcBef>
                <a:spcPts val="0"/>
              </a:spcBef>
              <a:spcAft>
                <a:spcPts val="0"/>
              </a:spcAft>
              <a:buSzPts val="4200"/>
              <a:buNone/>
              <a:defRPr sz="4200"/>
            </a:lvl9pPr>
          </a:lstStyle>
          <a:p/>
        </p:txBody>
      </p:sp>
      <p:sp>
        <p:nvSpPr>
          <p:cNvPr id="162" name="Google Shape;162;p24"/>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2100"/>
              <a:buNone/>
              <a:defRPr sz="2100"/>
            </a:lvl1pPr>
            <a:lvl2pPr lvl="1" rtl="0" algn="l">
              <a:lnSpc>
                <a:spcPct val="100000"/>
              </a:lnSpc>
              <a:spcBef>
                <a:spcPts val="0"/>
              </a:spcBef>
              <a:spcAft>
                <a:spcPts val="0"/>
              </a:spcAft>
              <a:buSzPts val="2100"/>
              <a:buNone/>
              <a:defRPr sz="2100"/>
            </a:lvl2pPr>
            <a:lvl3pPr lvl="2" rtl="0" algn="l">
              <a:lnSpc>
                <a:spcPct val="100000"/>
              </a:lnSpc>
              <a:spcBef>
                <a:spcPts val="0"/>
              </a:spcBef>
              <a:spcAft>
                <a:spcPts val="0"/>
              </a:spcAft>
              <a:buSzPts val="2100"/>
              <a:buNone/>
              <a:defRPr sz="2100"/>
            </a:lvl3pPr>
            <a:lvl4pPr lvl="3" rtl="0" algn="l">
              <a:lnSpc>
                <a:spcPct val="100000"/>
              </a:lnSpc>
              <a:spcBef>
                <a:spcPts val="0"/>
              </a:spcBef>
              <a:spcAft>
                <a:spcPts val="0"/>
              </a:spcAft>
              <a:buSzPts val="2100"/>
              <a:buNone/>
              <a:defRPr sz="2100"/>
            </a:lvl4pPr>
            <a:lvl5pPr lvl="4" rtl="0" algn="l">
              <a:lnSpc>
                <a:spcPct val="100000"/>
              </a:lnSpc>
              <a:spcBef>
                <a:spcPts val="0"/>
              </a:spcBef>
              <a:spcAft>
                <a:spcPts val="0"/>
              </a:spcAft>
              <a:buSzPts val="2100"/>
              <a:buNone/>
              <a:defRPr sz="2100"/>
            </a:lvl5pPr>
            <a:lvl6pPr lvl="5" rtl="0" algn="l">
              <a:lnSpc>
                <a:spcPct val="100000"/>
              </a:lnSpc>
              <a:spcBef>
                <a:spcPts val="0"/>
              </a:spcBef>
              <a:spcAft>
                <a:spcPts val="0"/>
              </a:spcAft>
              <a:buSzPts val="2100"/>
              <a:buNone/>
              <a:defRPr sz="2100"/>
            </a:lvl6pPr>
            <a:lvl7pPr lvl="6" rtl="0" algn="l">
              <a:lnSpc>
                <a:spcPct val="100000"/>
              </a:lnSpc>
              <a:spcBef>
                <a:spcPts val="0"/>
              </a:spcBef>
              <a:spcAft>
                <a:spcPts val="0"/>
              </a:spcAft>
              <a:buSzPts val="2100"/>
              <a:buNone/>
              <a:defRPr sz="2100"/>
            </a:lvl7pPr>
            <a:lvl8pPr lvl="7" rtl="0" algn="l">
              <a:lnSpc>
                <a:spcPct val="100000"/>
              </a:lnSpc>
              <a:spcBef>
                <a:spcPts val="0"/>
              </a:spcBef>
              <a:spcAft>
                <a:spcPts val="0"/>
              </a:spcAft>
              <a:buSzPts val="2100"/>
              <a:buNone/>
              <a:defRPr sz="2100"/>
            </a:lvl8pPr>
            <a:lvl9pPr lvl="8" rtl="0" algn="l">
              <a:lnSpc>
                <a:spcPct val="100000"/>
              </a:lnSpc>
              <a:spcBef>
                <a:spcPts val="0"/>
              </a:spcBef>
              <a:spcAft>
                <a:spcPts val="0"/>
              </a:spcAft>
              <a:buSzPts val="2100"/>
              <a:buNone/>
              <a:defRPr sz="2100"/>
            </a:lvl9pPr>
          </a:lstStyle>
          <a:p/>
        </p:txBody>
      </p:sp>
      <p:sp>
        <p:nvSpPr>
          <p:cNvPr id="163" name="Google Shape;163;p24"/>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rtl="0" algn="l">
              <a:lnSpc>
                <a:spcPct val="115000"/>
              </a:lnSpc>
              <a:spcBef>
                <a:spcPts val="0"/>
              </a:spcBef>
              <a:spcAft>
                <a:spcPts val="0"/>
              </a:spcAft>
              <a:buClr>
                <a:schemeClr val="lt1"/>
              </a:buClr>
              <a:buSzPts val="1800"/>
              <a:buChar char="●"/>
              <a:defRPr>
                <a:solidFill>
                  <a:schemeClr val="lt1"/>
                </a:solidFill>
              </a:defRPr>
            </a:lvl1pPr>
            <a:lvl2pPr indent="-317500" lvl="1" marL="914400" rtl="0" algn="l">
              <a:lnSpc>
                <a:spcPct val="115000"/>
              </a:lnSpc>
              <a:spcBef>
                <a:spcPts val="0"/>
              </a:spcBef>
              <a:spcAft>
                <a:spcPts val="0"/>
              </a:spcAft>
              <a:buClr>
                <a:schemeClr val="lt1"/>
              </a:buClr>
              <a:buSzPts val="1400"/>
              <a:buChar char="○"/>
              <a:defRPr>
                <a:solidFill>
                  <a:schemeClr val="lt1"/>
                </a:solidFill>
              </a:defRPr>
            </a:lvl2pPr>
            <a:lvl3pPr indent="-317500" lvl="2" marL="1371600" rtl="0" algn="l">
              <a:lnSpc>
                <a:spcPct val="115000"/>
              </a:lnSpc>
              <a:spcBef>
                <a:spcPts val="0"/>
              </a:spcBef>
              <a:spcAft>
                <a:spcPts val="0"/>
              </a:spcAft>
              <a:buClr>
                <a:schemeClr val="lt1"/>
              </a:buClr>
              <a:buSzPts val="1400"/>
              <a:buChar char="■"/>
              <a:defRPr>
                <a:solidFill>
                  <a:schemeClr val="lt1"/>
                </a:solidFill>
              </a:defRPr>
            </a:lvl3pPr>
            <a:lvl4pPr indent="-317500" lvl="3" marL="1828800" rtl="0" algn="l">
              <a:lnSpc>
                <a:spcPct val="115000"/>
              </a:lnSpc>
              <a:spcBef>
                <a:spcPts val="0"/>
              </a:spcBef>
              <a:spcAft>
                <a:spcPts val="0"/>
              </a:spcAft>
              <a:buClr>
                <a:schemeClr val="lt1"/>
              </a:buClr>
              <a:buSzPts val="1400"/>
              <a:buChar char="●"/>
              <a:defRPr>
                <a:solidFill>
                  <a:schemeClr val="lt1"/>
                </a:solidFill>
              </a:defRPr>
            </a:lvl4pPr>
            <a:lvl5pPr indent="-317500" lvl="4" marL="2286000" rtl="0" algn="l">
              <a:lnSpc>
                <a:spcPct val="115000"/>
              </a:lnSpc>
              <a:spcBef>
                <a:spcPts val="0"/>
              </a:spcBef>
              <a:spcAft>
                <a:spcPts val="0"/>
              </a:spcAft>
              <a:buClr>
                <a:schemeClr val="lt1"/>
              </a:buClr>
              <a:buSzPts val="1400"/>
              <a:buChar char="○"/>
              <a:defRPr>
                <a:solidFill>
                  <a:schemeClr val="lt1"/>
                </a:solidFill>
              </a:defRPr>
            </a:lvl5pPr>
            <a:lvl6pPr indent="-317500" lvl="5" marL="2743200" rtl="0" algn="l">
              <a:lnSpc>
                <a:spcPct val="115000"/>
              </a:lnSpc>
              <a:spcBef>
                <a:spcPts val="0"/>
              </a:spcBef>
              <a:spcAft>
                <a:spcPts val="0"/>
              </a:spcAft>
              <a:buClr>
                <a:schemeClr val="lt1"/>
              </a:buClr>
              <a:buSzPts val="1400"/>
              <a:buChar char="■"/>
              <a:defRPr>
                <a:solidFill>
                  <a:schemeClr val="lt1"/>
                </a:solidFill>
              </a:defRPr>
            </a:lvl6pPr>
            <a:lvl7pPr indent="-317500" lvl="6" marL="3200400" rtl="0" algn="l">
              <a:lnSpc>
                <a:spcPct val="115000"/>
              </a:lnSpc>
              <a:spcBef>
                <a:spcPts val="0"/>
              </a:spcBef>
              <a:spcAft>
                <a:spcPts val="0"/>
              </a:spcAft>
              <a:buClr>
                <a:schemeClr val="lt1"/>
              </a:buClr>
              <a:buSzPts val="1400"/>
              <a:buChar char="●"/>
              <a:defRPr>
                <a:solidFill>
                  <a:schemeClr val="lt1"/>
                </a:solidFill>
              </a:defRPr>
            </a:lvl7pPr>
            <a:lvl8pPr indent="-317500" lvl="7" marL="3657600" rtl="0" algn="l">
              <a:lnSpc>
                <a:spcPct val="115000"/>
              </a:lnSpc>
              <a:spcBef>
                <a:spcPts val="0"/>
              </a:spcBef>
              <a:spcAft>
                <a:spcPts val="0"/>
              </a:spcAft>
              <a:buClr>
                <a:schemeClr val="lt1"/>
              </a:buClr>
              <a:buSzPts val="1400"/>
              <a:buChar char="○"/>
              <a:defRPr>
                <a:solidFill>
                  <a:schemeClr val="lt1"/>
                </a:solidFill>
              </a:defRPr>
            </a:lvl8pPr>
            <a:lvl9pPr indent="-317500" lvl="8" marL="4114800" rtl="0" algn="l">
              <a:lnSpc>
                <a:spcPct val="115000"/>
              </a:lnSpc>
              <a:spcBef>
                <a:spcPts val="0"/>
              </a:spcBef>
              <a:spcAft>
                <a:spcPts val="0"/>
              </a:spcAft>
              <a:buClr>
                <a:schemeClr val="lt1"/>
              </a:buClr>
              <a:buSzPts val="1400"/>
              <a:buChar char="■"/>
              <a:defRPr>
                <a:solidFill>
                  <a:schemeClr val="lt1"/>
                </a:solidFill>
              </a:defRPr>
            </a:lvl9pPr>
          </a:lstStyle>
          <a:p/>
        </p:txBody>
      </p:sp>
      <p:sp>
        <p:nvSpPr>
          <p:cNvPr id="164" name="Google Shape;164;p2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165" name="Google Shape;165;p24"/>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166" name="Google Shape;166;p24"/>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167" name="Shape 167"/>
        <p:cNvGrpSpPr/>
        <p:nvPr/>
      </p:nvGrpSpPr>
      <p:grpSpPr>
        <a:xfrm>
          <a:off x="0" y="0"/>
          <a:ext cx="0" cy="0"/>
          <a:chOff x="0" y="0"/>
          <a:chExt cx="0" cy="0"/>
        </a:xfrm>
      </p:grpSpPr>
      <p:grpSp>
        <p:nvGrpSpPr>
          <p:cNvPr id="168" name="Google Shape;168;p25"/>
          <p:cNvGrpSpPr/>
          <p:nvPr/>
        </p:nvGrpSpPr>
        <p:grpSpPr>
          <a:xfrm>
            <a:off x="6098378" y="5"/>
            <a:ext cx="3045625" cy="2030570"/>
            <a:chOff x="6098378" y="5"/>
            <a:chExt cx="3045625" cy="2030570"/>
          </a:xfrm>
        </p:grpSpPr>
        <p:sp>
          <p:nvSpPr>
            <p:cNvPr id="169" name="Google Shape;169;p25"/>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 name="Google Shape;170;p25"/>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 name="Google Shape;171;p25"/>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 name="Google Shape;172;p25"/>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73" name="Google Shape;173;p25"/>
          <p:cNvSpPr txBox="1"/>
          <p:nvPr>
            <p:ph hasCustomPrompt="1" type="title"/>
          </p:nvPr>
        </p:nvSpPr>
        <p:spPr>
          <a:xfrm>
            <a:off x="311700" y="1256050"/>
            <a:ext cx="8520600" cy="2030700"/>
          </a:xfrm>
          <a:prstGeom prst="rect">
            <a:avLst/>
          </a:prstGeom>
          <a:noFill/>
          <a:ln>
            <a:noFill/>
          </a:ln>
        </p:spPr>
        <p:txBody>
          <a:bodyPr anchorCtr="0" anchor="b" bIns="91425" lIns="91425" spcFirstLastPara="1" rIns="91425" wrap="square" tIns="91425">
            <a:normAutofit/>
          </a:bodyPr>
          <a:lstStyle>
            <a:lvl1pPr lvl="0" rtl="0" algn="ctr">
              <a:lnSpc>
                <a:spcPct val="100000"/>
              </a:lnSpc>
              <a:spcBef>
                <a:spcPts val="0"/>
              </a:spcBef>
              <a:spcAft>
                <a:spcPts val="0"/>
              </a:spcAft>
              <a:buClr>
                <a:schemeClr val="lt1"/>
              </a:buClr>
              <a:buSzPts val="12000"/>
              <a:buNone/>
              <a:defRPr sz="12000">
                <a:solidFill>
                  <a:schemeClr val="lt1"/>
                </a:solidFill>
              </a:defRPr>
            </a:lvl1pPr>
            <a:lvl2pPr lvl="1" rtl="0" algn="ctr">
              <a:lnSpc>
                <a:spcPct val="100000"/>
              </a:lnSpc>
              <a:spcBef>
                <a:spcPts val="0"/>
              </a:spcBef>
              <a:spcAft>
                <a:spcPts val="0"/>
              </a:spcAft>
              <a:buClr>
                <a:schemeClr val="lt1"/>
              </a:buClr>
              <a:buSzPts val="12000"/>
              <a:buNone/>
              <a:defRPr sz="12000">
                <a:solidFill>
                  <a:schemeClr val="lt1"/>
                </a:solidFill>
              </a:defRPr>
            </a:lvl2pPr>
            <a:lvl3pPr lvl="2" rtl="0" algn="ctr">
              <a:lnSpc>
                <a:spcPct val="100000"/>
              </a:lnSpc>
              <a:spcBef>
                <a:spcPts val="0"/>
              </a:spcBef>
              <a:spcAft>
                <a:spcPts val="0"/>
              </a:spcAft>
              <a:buClr>
                <a:schemeClr val="lt1"/>
              </a:buClr>
              <a:buSzPts val="12000"/>
              <a:buNone/>
              <a:defRPr sz="12000">
                <a:solidFill>
                  <a:schemeClr val="lt1"/>
                </a:solidFill>
              </a:defRPr>
            </a:lvl3pPr>
            <a:lvl4pPr lvl="3" rtl="0" algn="ctr">
              <a:lnSpc>
                <a:spcPct val="100000"/>
              </a:lnSpc>
              <a:spcBef>
                <a:spcPts val="0"/>
              </a:spcBef>
              <a:spcAft>
                <a:spcPts val="0"/>
              </a:spcAft>
              <a:buClr>
                <a:schemeClr val="lt1"/>
              </a:buClr>
              <a:buSzPts val="12000"/>
              <a:buNone/>
              <a:defRPr sz="12000">
                <a:solidFill>
                  <a:schemeClr val="lt1"/>
                </a:solidFill>
              </a:defRPr>
            </a:lvl4pPr>
            <a:lvl5pPr lvl="4" rtl="0" algn="ctr">
              <a:lnSpc>
                <a:spcPct val="100000"/>
              </a:lnSpc>
              <a:spcBef>
                <a:spcPts val="0"/>
              </a:spcBef>
              <a:spcAft>
                <a:spcPts val="0"/>
              </a:spcAft>
              <a:buClr>
                <a:schemeClr val="lt1"/>
              </a:buClr>
              <a:buSzPts val="12000"/>
              <a:buNone/>
              <a:defRPr sz="12000">
                <a:solidFill>
                  <a:schemeClr val="lt1"/>
                </a:solidFill>
              </a:defRPr>
            </a:lvl5pPr>
            <a:lvl6pPr lvl="5" rtl="0" algn="ctr">
              <a:lnSpc>
                <a:spcPct val="100000"/>
              </a:lnSpc>
              <a:spcBef>
                <a:spcPts val="0"/>
              </a:spcBef>
              <a:spcAft>
                <a:spcPts val="0"/>
              </a:spcAft>
              <a:buClr>
                <a:schemeClr val="lt1"/>
              </a:buClr>
              <a:buSzPts val="12000"/>
              <a:buNone/>
              <a:defRPr sz="12000">
                <a:solidFill>
                  <a:schemeClr val="lt1"/>
                </a:solidFill>
              </a:defRPr>
            </a:lvl6pPr>
            <a:lvl7pPr lvl="6" rtl="0" algn="ctr">
              <a:lnSpc>
                <a:spcPct val="100000"/>
              </a:lnSpc>
              <a:spcBef>
                <a:spcPts val="0"/>
              </a:spcBef>
              <a:spcAft>
                <a:spcPts val="0"/>
              </a:spcAft>
              <a:buClr>
                <a:schemeClr val="lt1"/>
              </a:buClr>
              <a:buSzPts val="12000"/>
              <a:buNone/>
              <a:defRPr sz="12000">
                <a:solidFill>
                  <a:schemeClr val="lt1"/>
                </a:solidFill>
              </a:defRPr>
            </a:lvl7pPr>
            <a:lvl8pPr lvl="7" rtl="0" algn="ctr">
              <a:lnSpc>
                <a:spcPct val="100000"/>
              </a:lnSpc>
              <a:spcBef>
                <a:spcPts val="0"/>
              </a:spcBef>
              <a:spcAft>
                <a:spcPts val="0"/>
              </a:spcAft>
              <a:buClr>
                <a:schemeClr val="lt1"/>
              </a:buClr>
              <a:buSzPts val="12000"/>
              <a:buNone/>
              <a:defRPr sz="12000">
                <a:solidFill>
                  <a:schemeClr val="lt1"/>
                </a:solidFill>
              </a:defRPr>
            </a:lvl8pPr>
            <a:lvl9pPr lvl="8" rtl="0"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174" name="Google Shape;174;p25"/>
          <p:cNvSpPr txBox="1"/>
          <p:nvPr>
            <p:ph idx="1" type="body"/>
          </p:nvPr>
        </p:nvSpPr>
        <p:spPr>
          <a:xfrm>
            <a:off x="311700" y="3369225"/>
            <a:ext cx="8520600" cy="1281900"/>
          </a:xfrm>
          <a:prstGeom prst="rect">
            <a:avLst/>
          </a:prstGeom>
          <a:noFill/>
          <a:ln>
            <a:noFill/>
          </a:ln>
        </p:spPr>
        <p:txBody>
          <a:bodyPr anchorCtr="0" anchor="t" bIns="91425" lIns="91425" spcFirstLastPara="1" rIns="91425" wrap="square" tIns="91425">
            <a:normAutofit/>
          </a:bodyPr>
          <a:lstStyle>
            <a:lvl1pPr indent="-342900" lvl="0" marL="457200" rtl="0" algn="ctr">
              <a:lnSpc>
                <a:spcPct val="115000"/>
              </a:lnSpc>
              <a:spcBef>
                <a:spcPts val="0"/>
              </a:spcBef>
              <a:spcAft>
                <a:spcPts val="0"/>
              </a:spcAft>
              <a:buClr>
                <a:schemeClr val="lt1"/>
              </a:buClr>
              <a:buSzPts val="1800"/>
              <a:buChar char="●"/>
              <a:defRPr>
                <a:solidFill>
                  <a:schemeClr val="lt1"/>
                </a:solidFill>
              </a:defRPr>
            </a:lvl1pPr>
            <a:lvl2pPr indent="-317500" lvl="1" marL="914400" rtl="0" algn="ctr">
              <a:lnSpc>
                <a:spcPct val="115000"/>
              </a:lnSpc>
              <a:spcBef>
                <a:spcPts val="0"/>
              </a:spcBef>
              <a:spcAft>
                <a:spcPts val="0"/>
              </a:spcAft>
              <a:buClr>
                <a:schemeClr val="lt1"/>
              </a:buClr>
              <a:buSzPts val="1400"/>
              <a:buChar char="○"/>
              <a:defRPr>
                <a:solidFill>
                  <a:schemeClr val="lt1"/>
                </a:solidFill>
              </a:defRPr>
            </a:lvl2pPr>
            <a:lvl3pPr indent="-317500" lvl="2" marL="1371600" rtl="0" algn="ctr">
              <a:lnSpc>
                <a:spcPct val="115000"/>
              </a:lnSpc>
              <a:spcBef>
                <a:spcPts val="0"/>
              </a:spcBef>
              <a:spcAft>
                <a:spcPts val="0"/>
              </a:spcAft>
              <a:buClr>
                <a:schemeClr val="lt1"/>
              </a:buClr>
              <a:buSzPts val="1400"/>
              <a:buChar char="■"/>
              <a:defRPr>
                <a:solidFill>
                  <a:schemeClr val="lt1"/>
                </a:solidFill>
              </a:defRPr>
            </a:lvl3pPr>
            <a:lvl4pPr indent="-317500" lvl="3" marL="1828800" rtl="0" algn="ctr">
              <a:lnSpc>
                <a:spcPct val="115000"/>
              </a:lnSpc>
              <a:spcBef>
                <a:spcPts val="0"/>
              </a:spcBef>
              <a:spcAft>
                <a:spcPts val="0"/>
              </a:spcAft>
              <a:buClr>
                <a:schemeClr val="lt1"/>
              </a:buClr>
              <a:buSzPts val="1400"/>
              <a:buChar char="●"/>
              <a:defRPr>
                <a:solidFill>
                  <a:schemeClr val="lt1"/>
                </a:solidFill>
              </a:defRPr>
            </a:lvl4pPr>
            <a:lvl5pPr indent="-317500" lvl="4" marL="2286000" rtl="0" algn="ctr">
              <a:lnSpc>
                <a:spcPct val="115000"/>
              </a:lnSpc>
              <a:spcBef>
                <a:spcPts val="0"/>
              </a:spcBef>
              <a:spcAft>
                <a:spcPts val="0"/>
              </a:spcAft>
              <a:buClr>
                <a:schemeClr val="lt1"/>
              </a:buClr>
              <a:buSzPts val="1400"/>
              <a:buChar char="○"/>
              <a:defRPr>
                <a:solidFill>
                  <a:schemeClr val="lt1"/>
                </a:solidFill>
              </a:defRPr>
            </a:lvl5pPr>
            <a:lvl6pPr indent="-317500" lvl="5" marL="2743200" rtl="0" algn="ctr">
              <a:lnSpc>
                <a:spcPct val="115000"/>
              </a:lnSpc>
              <a:spcBef>
                <a:spcPts val="0"/>
              </a:spcBef>
              <a:spcAft>
                <a:spcPts val="0"/>
              </a:spcAft>
              <a:buClr>
                <a:schemeClr val="lt1"/>
              </a:buClr>
              <a:buSzPts val="1400"/>
              <a:buChar char="■"/>
              <a:defRPr>
                <a:solidFill>
                  <a:schemeClr val="lt1"/>
                </a:solidFill>
              </a:defRPr>
            </a:lvl6pPr>
            <a:lvl7pPr indent="-317500" lvl="6" marL="3200400" rtl="0" algn="ctr">
              <a:lnSpc>
                <a:spcPct val="115000"/>
              </a:lnSpc>
              <a:spcBef>
                <a:spcPts val="0"/>
              </a:spcBef>
              <a:spcAft>
                <a:spcPts val="0"/>
              </a:spcAft>
              <a:buClr>
                <a:schemeClr val="lt1"/>
              </a:buClr>
              <a:buSzPts val="1400"/>
              <a:buChar char="●"/>
              <a:defRPr>
                <a:solidFill>
                  <a:schemeClr val="lt1"/>
                </a:solidFill>
              </a:defRPr>
            </a:lvl7pPr>
            <a:lvl8pPr indent="-317500" lvl="7" marL="3657600" rtl="0" algn="ctr">
              <a:lnSpc>
                <a:spcPct val="115000"/>
              </a:lnSpc>
              <a:spcBef>
                <a:spcPts val="0"/>
              </a:spcBef>
              <a:spcAft>
                <a:spcPts val="0"/>
              </a:spcAft>
              <a:buClr>
                <a:schemeClr val="lt1"/>
              </a:buClr>
              <a:buSzPts val="1400"/>
              <a:buChar char="○"/>
              <a:defRPr>
                <a:solidFill>
                  <a:schemeClr val="lt1"/>
                </a:solidFill>
              </a:defRPr>
            </a:lvl8pPr>
            <a:lvl9pPr indent="-317500" lvl="8" marL="4114800" rtl="0" algn="ctr">
              <a:lnSpc>
                <a:spcPct val="115000"/>
              </a:lnSpc>
              <a:spcBef>
                <a:spcPts val="0"/>
              </a:spcBef>
              <a:spcAft>
                <a:spcPts val="0"/>
              </a:spcAft>
              <a:buClr>
                <a:schemeClr val="lt1"/>
              </a:buClr>
              <a:buSzPts val="1400"/>
              <a:buChar char="■"/>
              <a:defRPr>
                <a:solidFill>
                  <a:schemeClr val="lt1"/>
                </a:solidFill>
              </a:defRPr>
            </a:lvl9pPr>
          </a:lstStyle>
          <a:p/>
        </p:txBody>
      </p:sp>
      <p:sp>
        <p:nvSpPr>
          <p:cNvPr id="175" name="Google Shape;175;p2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176" name="Google Shape;176;p25"/>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with LF Image">
  <p:cSld name="BIG_NUMBER_1">
    <p:bg>
      <p:bgPr>
        <a:gradFill>
          <a:gsLst>
            <a:gs pos="0">
              <a:srgbClr val="003778"/>
            </a:gs>
            <a:gs pos="100000">
              <a:srgbClr val="00183C"/>
            </a:gs>
          </a:gsLst>
          <a:lin ang="2700006" scaled="0"/>
        </a:gradFill>
      </p:bgPr>
    </p:bg>
    <p:spTree>
      <p:nvGrpSpPr>
        <p:cNvPr id="177" name="Shape 177"/>
        <p:cNvGrpSpPr/>
        <p:nvPr/>
      </p:nvGrpSpPr>
      <p:grpSpPr>
        <a:xfrm>
          <a:off x="0" y="0"/>
          <a:ext cx="0" cy="0"/>
          <a:chOff x="0" y="0"/>
          <a:chExt cx="0" cy="0"/>
        </a:xfrm>
      </p:grpSpPr>
      <p:grpSp>
        <p:nvGrpSpPr>
          <p:cNvPr id="178" name="Google Shape;178;p26"/>
          <p:cNvGrpSpPr/>
          <p:nvPr/>
        </p:nvGrpSpPr>
        <p:grpSpPr>
          <a:xfrm>
            <a:off x="6098378" y="5"/>
            <a:ext cx="3045625" cy="2030570"/>
            <a:chOff x="6098378" y="5"/>
            <a:chExt cx="3045625" cy="2030570"/>
          </a:xfrm>
        </p:grpSpPr>
        <p:sp>
          <p:nvSpPr>
            <p:cNvPr id="179" name="Google Shape;179;p26"/>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 name="Google Shape;180;p26"/>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 name="Google Shape;181;p26"/>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 name="Google Shape;182;p26"/>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3" name="Google Shape;183;p26"/>
          <p:cNvSpPr txBox="1"/>
          <p:nvPr>
            <p:ph hasCustomPrompt="1" type="title"/>
          </p:nvPr>
        </p:nvSpPr>
        <p:spPr>
          <a:xfrm>
            <a:off x="311700" y="1102894"/>
            <a:ext cx="8520600" cy="2807400"/>
          </a:xfrm>
          <a:prstGeom prst="rect">
            <a:avLst/>
          </a:prstGeom>
          <a:noFill/>
          <a:ln>
            <a:noFill/>
          </a:ln>
        </p:spPr>
        <p:txBody>
          <a:bodyPr anchorCtr="0" anchor="ctr" bIns="91425" lIns="91425" spcFirstLastPara="1" rIns="91425" wrap="square" tIns="91425">
            <a:normAutofit/>
          </a:bodyPr>
          <a:lstStyle>
            <a:lvl1pPr lvl="0" rtl="0" algn="ctr">
              <a:lnSpc>
                <a:spcPct val="100000"/>
              </a:lnSpc>
              <a:spcBef>
                <a:spcPts val="0"/>
              </a:spcBef>
              <a:spcAft>
                <a:spcPts val="0"/>
              </a:spcAft>
              <a:buClr>
                <a:schemeClr val="lt1"/>
              </a:buClr>
              <a:buSzPts val="12000"/>
              <a:buNone/>
              <a:defRPr sz="12000">
                <a:solidFill>
                  <a:schemeClr val="lt1"/>
                </a:solidFill>
              </a:defRPr>
            </a:lvl1pPr>
            <a:lvl2pPr lvl="1" rtl="0" algn="ctr">
              <a:lnSpc>
                <a:spcPct val="100000"/>
              </a:lnSpc>
              <a:spcBef>
                <a:spcPts val="0"/>
              </a:spcBef>
              <a:spcAft>
                <a:spcPts val="0"/>
              </a:spcAft>
              <a:buClr>
                <a:schemeClr val="lt1"/>
              </a:buClr>
              <a:buSzPts val="12000"/>
              <a:buNone/>
              <a:defRPr sz="12000">
                <a:solidFill>
                  <a:schemeClr val="lt1"/>
                </a:solidFill>
              </a:defRPr>
            </a:lvl2pPr>
            <a:lvl3pPr lvl="2" rtl="0" algn="ctr">
              <a:lnSpc>
                <a:spcPct val="100000"/>
              </a:lnSpc>
              <a:spcBef>
                <a:spcPts val="0"/>
              </a:spcBef>
              <a:spcAft>
                <a:spcPts val="0"/>
              </a:spcAft>
              <a:buClr>
                <a:schemeClr val="lt1"/>
              </a:buClr>
              <a:buSzPts val="12000"/>
              <a:buNone/>
              <a:defRPr sz="12000">
                <a:solidFill>
                  <a:schemeClr val="lt1"/>
                </a:solidFill>
              </a:defRPr>
            </a:lvl3pPr>
            <a:lvl4pPr lvl="3" rtl="0" algn="ctr">
              <a:lnSpc>
                <a:spcPct val="100000"/>
              </a:lnSpc>
              <a:spcBef>
                <a:spcPts val="0"/>
              </a:spcBef>
              <a:spcAft>
                <a:spcPts val="0"/>
              </a:spcAft>
              <a:buClr>
                <a:schemeClr val="lt1"/>
              </a:buClr>
              <a:buSzPts val="12000"/>
              <a:buNone/>
              <a:defRPr sz="12000">
                <a:solidFill>
                  <a:schemeClr val="lt1"/>
                </a:solidFill>
              </a:defRPr>
            </a:lvl4pPr>
            <a:lvl5pPr lvl="4" rtl="0" algn="ctr">
              <a:lnSpc>
                <a:spcPct val="100000"/>
              </a:lnSpc>
              <a:spcBef>
                <a:spcPts val="0"/>
              </a:spcBef>
              <a:spcAft>
                <a:spcPts val="0"/>
              </a:spcAft>
              <a:buClr>
                <a:schemeClr val="lt1"/>
              </a:buClr>
              <a:buSzPts val="12000"/>
              <a:buNone/>
              <a:defRPr sz="12000">
                <a:solidFill>
                  <a:schemeClr val="lt1"/>
                </a:solidFill>
              </a:defRPr>
            </a:lvl5pPr>
            <a:lvl6pPr lvl="5" rtl="0" algn="ctr">
              <a:lnSpc>
                <a:spcPct val="100000"/>
              </a:lnSpc>
              <a:spcBef>
                <a:spcPts val="0"/>
              </a:spcBef>
              <a:spcAft>
                <a:spcPts val="0"/>
              </a:spcAft>
              <a:buClr>
                <a:schemeClr val="lt1"/>
              </a:buClr>
              <a:buSzPts val="12000"/>
              <a:buNone/>
              <a:defRPr sz="12000">
                <a:solidFill>
                  <a:schemeClr val="lt1"/>
                </a:solidFill>
              </a:defRPr>
            </a:lvl6pPr>
            <a:lvl7pPr lvl="6" rtl="0" algn="ctr">
              <a:lnSpc>
                <a:spcPct val="100000"/>
              </a:lnSpc>
              <a:spcBef>
                <a:spcPts val="0"/>
              </a:spcBef>
              <a:spcAft>
                <a:spcPts val="0"/>
              </a:spcAft>
              <a:buClr>
                <a:schemeClr val="lt1"/>
              </a:buClr>
              <a:buSzPts val="12000"/>
              <a:buNone/>
              <a:defRPr sz="12000">
                <a:solidFill>
                  <a:schemeClr val="lt1"/>
                </a:solidFill>
              </a:defRPr>
            </a:lvl7pPr>
            <a:lvl8pPr lvl="7" rtl="0" algn="ctr">
              <a:lnSpc>
                <a:spcPct val="100000"/>
              </a:lnSpc>
              <a:spcBef>
                <a:spcPts val="0"/>
              </a:spcBef>
              <a:spcAft>
                <a:spcPts val="0"/>
              </a:spcAft>
              <a:buClr>
                <a:schemeClr val="lt1"/>
              </a:buClr>
              <a:buSzPts val="12000"/>
              <a:buNone/>
              <a:defRPr sz="12000">
                <a:solidFill>
                  <a:schemeClr val="lt1"/>
                </a:solidFill>
              </a:defRPr>
            </a:lvl8pPr>
            <a:lvl9pPr lvl="8" rtl="0"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184" name="Google Shape;184;p2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185" name="Google Shape;185;p26"/>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pic>
        <p:nvPicPr>
          <p:cNvPr descr="A picture containing thing&#10;&#10;Description generated with high confidence" id="186" name="Google Shape;186;p26"/>
          <p:cNvPicPr preferRelativeResize="0"/>
          <p:nvPr/>
        </p:nvPicPr>
        <p:blipFill rotWithShape="1">
          <a:blip r:embed="rId3">
            <a:alphaModFix/>
          </a:blip>
          <a:srcRect b="0" l="0" r="0" t="0"/>
          <a:stretch/>
        </p:blipFill>
        <p:spPr>
          <a:xfrm>
            <a:off x="1632056" y="4251166"/>
            <a:ext cx="5879885" cy="350944"/>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87" name="Shape 187"/>
        <p:cNvGrpSpPr/>
        <p:nvPr/>
      </p:nvGrpSpPr>
      <p:grpSpPr>
        <a:xfrm>
          <a:off x="0" y="0"/>
          <a:ext cx="0" cy="0"/>
          <a:chOff x="0" y="0"/>
          <a:chExt cx="0" cy="0"/>
        </a:xfrm>
      </p:grpSpPr>
      <p:sp>
        <p:nvSpPr>
          <p:cNvPr id="188" name="Google Shape;188;p2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189" name="Shape 189"/>
        <p:cNvGrpSpPr/>
        <p:nvPr/>
      </p:nvGrpSpPr>
      <p:grpSpPr>
        <a:xfrm>
          <a:off x="0" y="0"/>
          <a:ext cx="0" cy="0"/>
          <a:chOff x="0" y="0"/>
          <a:chExt cx="0" cy="0"/>
        </a:xfrm>
      </p:grpSpPr>
      <p:sp>
        <p:nvSpPr>
          <p:cNvPr id="190" name="Google Shape;190;p28"/>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 name="Google Shape;191;p28"/>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 name="Google Shape;192;p28"/>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 name="Google Shape;193;p28"/>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 name="Google Shape;194;p28"/>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 name="Google Shape;195;p28"/>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96" name="Google Shape;196;p28"/>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pic>
        <p:nvPicPr>
          <p:cNvPr id="197" name="Google Shape;197;p28"/>
          <p:cNvPicPr preferRelativeResize="0"/>
          <p:nvPr/>
        </p:nvPicPr>
        <p:blipFill rotWithShape="1">
          <a:blip r:embed="rId3">
            <a:alphaModFix/>
          </a:blip>
          <a:srcRect b="0" l="0" r="0" t="0"/>
          <a:stretch/>
        </p:blipFill>
        <p:spPr>
          <a:xfrm rot="10800000">
            <a:off x="-4" y="4155124"/>
            <a:ext cx="988375" cy="988375"/>
          </a:xfrm>
          <a:prstGeom prst="rect">
            <a:avLst/>
          </a:prstGeom>
          <a:noFill/>
          <a:ln>
            <a:noFill/>
          </a:ln>
        </p:spPr>
      </p:pic>
      <p:pic>
        <p:nvPicPr>
          <p:cNvPr id="198" name="Google Shape;198;p28"/>
          <p:cNvPicPr preferRelativeResize="0"/>
          <p:nvPr/>
        </p:nvPicPr>
        <p:blipFill>
          <a:blip r:embed="rId4">
            <a:alphaModFix/>
          </a:blip>
          <a:stretch>
            <a:fillRect/>
          </a:stretch>
        </p:blipFill>
        <p:spPr>
          <a:xfrm>
            <a:off x="2075494" y="2073778"/>
            <a:ext cx="4674858" cy="714544"/>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99" name="Shape 199"/>
        <p:cNvGrpSpPr/>
        <p:nvPr/>
      </p:nvGrpSpPr>
      <p:grpSpPr>
        <a:xfrm>
          <a:off x="0" y="0"/>
          <a:ext cx="0" cy="0"/>
          <a:chOff x="0" y="0"/>
          <a:chExt cx="0" cy="0"/>
        </a:xfrm>
      </p:grpSpPr>
      <p:sp>
        <p:nvSpPr>
          <p:cNvPr id="200" name="Google Shape;200;p29"/>
          <p:cNvSpPr txBox="1"/>
          <p:nvPr>
            <p:ph idx="1" type="body"/>
          </p:nvPr>
        </p:nvSpPr>
        <p:spPr>
          <a:xfrm>
            <a:off x="319500" y="4230575"/>
            <a:ext cx="5998800" cy="598800"/>
          </a:xfrm>
          <a:prstGeom prst="rect">
            <a:avLst/>
          </a:prstGeom>
          <a:noFill/>
          <a:ln>
            <a:noFill/>
          </a:ln>
        </p:spPr>
        <p:txBody>
          <a:bodyPr anchorCtr="0" anchor="ctr" bIns="91425" lIns="91425" spcFirstLastPara="1" rIns="91425" wrap="square" tIns="91425">
            <a:normAutofit/>
          </a:bodyPr>
          <a:lstStyle>
            <a:lvl1pPr indent="-228600" lvl="0" marL="457200" rtl="0" algn="l">
              <a:lnSpc>
                <a:spcPct val="100000"/>
              </a:lnSpc>
              <a:spcBef>
                <a:spcPts val="0"/>
              </a:spcBef>
              <a:spcAft>
                <a:spcPts val="0"/>
              </a:spcAft>
              <a:buSzPts val="1800"/>
              <a:buNone/>
              <a:defRPr/>
            </a:lvl1pPr>
          </a:lstStyle>
          <a:p/>
        </p:txBody>
      </p:sp>
      <p:sp>
        <p:nvSpPr>
          <p:cNvPr id="201" name="Google Shape;201;p2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2">
  <p:cSld name="Section 2">
    <p:spTree>
      <p:nvGrpSpPr>
        <p:cNvPr id="202" name="Shape 202"/>
        <p:cNvGrpSpPr/>
        <p:nvPr/>
      </p:nvGrpSpPr>
      <p:grpSpPr>
        <a:xfrm>
          <a:off x="0" y="0"/>
          <a:ext cx="0" cy="0"/>
          <a:chOff x="0" y="0"/>
          <a:chExt cx="0" cy="0"/>
        </a:xfrm>
      </p:grpSpPr>
      <p:sp>
        <p:nvSpPr>
          <p:cNvPr id="203" name="Google Shape;203;p30"/>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SzPts val="3000"/>
              <a:buFont typeface="Century Gothic"/>
              <a:buNone/>
              <a:defRPr b="0" i="0" sz="3000" cap="none">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204" name="Google Shape;204;p30"/>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Image White">
  <p:cSld name="Two Column/Image White">
    <p:bg>
      <p:bgPr>
        <a:solidFill>
          <a:schemeClr val="dk2"/>
        </a:solidFill>
      </p:bgPr>
    </p:bg>
    <p:spTree>
      <p:nvGrpSpPr>
        <p:cNvPr id="205" name="Shape 205"/>
        <p:cNvGrpSpPr/>
        <p:nvPr/>
      </p:nvGrpSpPr>
      <p:grpSpPr>
        <a:xfrm>
          <a:off x="0" y="0"/>
          <a:ext cx="0" cy="0"/>
          <a:chOff x="0" y="0"/>
          <a:chExt cx="0" cy="0"/>
        </a:xfrm>
      </p:grpSpPr>
      <p:sp>
        <p:nvSpPr>
          <p:cNvPr id="206" name="Google Shape;206;p31"/>
          <p:cNvSpPr/>
          <p:nvPr>
            <p:ph idx="2" type="pic"/>
          </p:nvPr>
        </p:nvSpPr>
        <p:spPr>
          <a:xfrm>
            <a:off x="4572000" y="0"/>
            <a:ext cx="4572000" cy="5143500"/>
          </a:xfrm>
          <a:prstGeom prst="rect">
            <a:avLst/>
          </a:prstGeom>
          <a:solidFill>
            <a:srgbClr val="7F7F7F"/>
          </a:solidFill>
          <a:ln>
            <a:noFill/>
          </a:ln>
        </p:spPr>
      </p:sp>
      <p:sp>
        <p:nvSpPr>
          <p:cNvPr id="207" name="Google Shape;207;p31"/>
          <p:cNvSpPr txBox="1"/>
          <p:nvPr>
            <p:ph idx="1" type="body"/>
          </p:nvPr>
        </p:nvSpPr>
        <p:spPr>
          <a:xfrm>
            <a:off x="5143500" y="342900"/>
            <a:ext cx="34290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1800"/>
              </a:spcBef>
              <a:spcAft>
                <a:spcPts val="0"/>
              </a:spcAft>
              <a:buClr>
                <a:schemeClr val="dk1"/>
              </a:buClr>
              <a:buSzPts val="1800"/>
              <a:buChar char="•"/>
              <a:defRPr>
                <a:solidFill>
                  <a:schemeClr val="dk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
        <p:nvSpPr>
          <p:cNvPr id="208" name="Google Shape;208;p31"/>
          <p:cNvSpPr txBox="1"/>
          <p:nvPr>
            <p:ph idx="3" type="body"/>
          </p:nvPr>
        </p:nvSpPr>
        <p:spPr>
          <a:xfrm>
            <a:off x="960459" y="342900"/>
            <a:ext cx="25719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Tree>
  </p:cSld>
  <p:clrMapOvr>
    <a:masterClrMapping/>
  </p:clrMapOvr>
  <p:extLst>
    <p:ext uri="{DCECCB84-F9BA-43D5-87BE-67443E8EF086}">
      <p15:sldGuideLst>
        <p15:guide id="1" pos="432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with Custom Background">
  <p:cSld name="CUSTOM_1">
    <p:spTree>
      <p:nvGrpSpPr>
        <p:cNvPr id="27" name="Shape 27"/>
        <p:cNvGrpSpPr/>
        <p:nvPr/>
      </p:nvGrpSpPr>
      <p:grpSpPr>
        <a:xfrm>
          <a:off x="0" y="0"/>
          <a:ext cx="0" cy="0"/>
          <a:chOff x="0" y="0"/>
          <a:chExt cx="0" cy="0"/>
        </a:xfrm>
      </p:grpSpPr>
      <p:sp>
        <p:nvSpPr>
          <p:cNvPr id="28" name="Google Shape;28;p4"/>
          <p:cNvSpPr/>
          <p:nvPr>
            <p:ph idx="2" type="pic"/>
          </p:nvPr>
        </p:nvSpPr>
        <p:spPr>
          <a:xfrm>
            <a:off x="9100" y="0"/>
            <a:ext cx="9144000" cy="5143500"/>
          </a:xfrm>
          <a:prstGeom prst="rect">
            <a:avLst/>
          </a:prstGeom>
          <a:noFill/>
          <a:ln>
            <a:noFill/>
          </a:ln>
        </p:spPr>
      </p:sp>
      <p:sp>
        <p:nvSpPr>
          <p:cNvPr id="29" name="Google Shape;29;p4"/>
          <p:cNvSpPr txBox="1"/>
          <p:nvPr>
            <p:ph type="title"/>
          </p:nvPr>
        </p:nvSpPr>
        <p:spPr>
          <a:xfrm>
            <a:off x="625050" y="2348100"/>
            <a:ext cx="7893900" cy="447300"/>
          </a:xfrm>
          <a:prstGeom prst="rect">
            <a:avLst/>
          </a:prstGeom>
        </p:spPr>
        <p:txBody>
          <a:bodyPr anchorCtr="0" anchor="ctr" bIns="91425" lIns="91425" spcFirstLastPara="1" rIns="91425" wrap="square" tIns="91425">
            <a:noAutofit/>
          </a:bodyPr>
          <a:lstStyle>
            <a:lvl1pPr lvl="0" algn="ctr">
              <a:spcBef>
                <a:spcPts val="0"/>
              </a:spcBef>
              <a:spcAft>
                <a:spcPts val="0"/>
              </a:spcAft>
              <a:buSzPts val="3000"/>
              <a:buNone/>
              <a:defRPr/>
            </a:lvl1pPr>
            <a:lvl2pPr lvl="1" algn="ctr">
              <a:spcBef>
                <a:spcPts val="0"/>
              </a:spcBef>
              <a:spcAft>
                <a:spcPts val="0"/>
              </a:spcAft>
              <a:buSzPts val="1800"/>
              <a:buNone/>
              <a:defRPr/>
            </a:lvl2pPr>
            <a:lvl3pPr lvl="2" algn="ctr">
              <a:spcBef>
                <a:spcPts val="0"/>
              </a:spcBef>
              <a:spcAft>
                <a:spcPts val="0"/>
              </a:spcAft>
              <a:buSzPts val="1800"/>
              <a:buNone/>
              <a:defRPr/>
            </a:lvl3pPr>
            <a:lvl4pPr lvl="3" algn="ctr">
              <a:spcBef>
                <a:spcPts val="0"/>
              </a:spcBef>
              <a:spcAft>
                <a:spcPts val="0"/>
              </a:spcAft>
              <a:buSzPts val="1800"/>
              <a:buNone/>
              <a:defRPr/>
            </a:lvl4pPr>
            <a:lvl5pPr lvl="4" algn="ctr">
              <a:spcBef>
                <a:spcPts val="0"/>
              </a:spcBef>
              <a:spcAft>
                <a:spcPts val="0"/>
              </a:spcAft>
              <a:buSzPts val="1800"/>
              <a:buNone/>
              <a:defRPr/>
            </a:lvl5pPr>
            <a:lvl6pPr lvl="5" algn="ctr">
              <a:spcBef>
                <a:spcPts val="0"/>
              </a:spcBef>
              <a:spcAft>
                <a:spcPts val="0"/>
              </a:spcAft>
              <a:buSzPts val="1800"/>
              <a:buNone/>
              <a:defRPr/>
            </a:lvl6pPr>
            <a:lvl7pPr lvl="6" algn="ctr">
              <a:spcBef>
                <a:spcPts val="0"/>
              </a:spcBef>
              <a:spcAft>
                <a:spcPts val="0"/>
              </a:spcAft>
              <a:buSzPts val="1800"/>
              <a:buNone/>
              <a:defRPr/>
            </a:lvl7pPr>
            <a:lvl8pPr lvl="7" algn="ctr">
              <a:spcBef>
                <a:spcPts val="0"/>
              </a:spcBef>
              <a:spcAft>
                <a:spcPts val="0"/>
              </a:spcAft>
              <a:buSzPts val="1800"/>
              <a:buNone/>
              <a:defRPr/>
            </a:lvl8pPr>
            <a:lvl9pPr lvl="8" algn="ctr">
              <a:spcBef>
                <a:spcPts val="0"/>
              </a:spcBef>
              <a:spcAft>
                <a:spcPts val="0"/>
              </a:spcAft>
              <a:buSzPts val="1800"/>
              <a:buNone/>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209" name="Shape 209"/>
        <p:cNvGrpSpPr/>
        <p:nvPr/>
      </p:nvGrpSpPr>
      <p:grpSpPr>
        <a:xfrm>
          <a:off x="0" y="0"/>
          <a:ext cx="0" cy="0"/>
          <a:chOff x="0" y="0"/>
          <a:chExt cx="0" cy="0"/>
        </a:xfrm>
      </p:grpSpPr>
      <p:sp>
        <p:nvSpPr>
          <p:cNvPr id="210" name="Google Shape;210;p32"/>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11" name="Google Shape;211;p32"/>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sp>
        <p:nvSpPr>
          <p:cNvPr id="212" name="Google Shape;212;p32"/>
          <p:cNvSpPr/>
          <p:nvPr/>
        </p:nvSpPr>
        <p:spPr>
          <a:xfrm>
            <a:off x="8418600" y="0"/>
            <a:ext cx="725400" cy="725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3" name="Google Shape;213;p32"/>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Image">
  <p:cSld name="One Column/Image">
    <p:bg>
      <p:bgPr>
        <a:solidFill>
          <a:schemeClr val="lt1"/>
        </a:solidFill>
      </p:bgPr>
    </p:bg>
    <p:spTree>
      <p:nvGrpSpPr>
        <p:cNvPr id="214" name="Shape 214"/>
        <p:cNvGrpSpPr/>
        <p:nvPr/>
      </p:nvGrpSpPr>
      <p:grpSpPr>
        <a:xfrm>
          <a:off x="0" y="0"/>
          <a:ext cx="0" cy="0"/>
          <a:chOff x="0" y="0"/>
          <a:chExt cx="0" cy="0"/>
        </a:xfrm>
      </p:grpSpPr>
      <p:sp>
        <p:nvSpPr>
          <p:cNvPr id="215" name="Google Shape;215;p33"/>
          <p:cNvSpPr/>
          <p:nvPr>
            <p:ph idx="2" type="pic"/>
          </p:nvPr>
        </p:nvSpPr>
        <p:spPr>
          <a:xfrm>
            <a:off x="4572000" y="0"/>
            <a:ext cx="4572000" cy="5143500"/>
          </a:xfrm>
          <a:prstGeom prst="rect">
            <a:avLst/>
          </a:prstGeom>
          <a:solidFill>
            <a:srgbClr val="7F7F7F"/>
          </a:solidFill>
          <a:ln>
            <a:noFill/>
          </a:ln>
        </p:spPr>
      </p:sp>
      <p:sp>
        <p:nvSpPr>
          <p:cNvPr id="216" name="Google Shape;216;p33"/>
          <p:cNvSpPr txBox="1"/>
          <p:nvPr>
            <p:ph idx="1" type="body"/>
          </p:nvPr>
        </p:nvSpPr>
        <p:spPr>
          <a:xfrm>
            <a:off x="342899" y="1440180"/>
            <a:ext cx="3876000" cy="33948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defRPr>
            </a:lvl1pPr>
            <a:lvl2pPr indent="-323850" lvl="1" marL="914400" rtl="0" algn="l">
              <a:lnSpc>
                <a:spcPct val="100000"/>
              </a:lnSpc>
              <a:spcBef>
                <a:spcPts val="900"/>
              </a:spcBef>
              <a:spcAft>
                <a:spcPts val="0"/>
              </a:spcAft>
              <a:buClr>
                <a:schemeClr val="lt1"/>
              </a:buClr>
              <a:buSzPts val="1500"/>
              <a:buChar char="•"/>
              <a:defRPr>
                <a:solidFill>
                  <a:schemeClr val="lt1"/>
                </a:solidFill>
              </a:defRPr>
            </a:lvl2pPr>
            <a:lvl3pPr indent="-323850" lvl="2" marL="1371600" rtl="0" algn="l">
              <a:lnSpc>
                <a:spcPct val="100000"/>
              </a:lnSpc>
              <a:spcBef>
                <a:spcPts val="900"/>
              </a:spcBef>
              <a:spcAft>
                <a:spcPts val="0"/>
              </a:spcAft>
              <a:buClr>
                <a:schemeClr val="lt1"/>
              </a:buClr>
              <a:buSzPts val="1500"/>
              <a:buChar char="•"/>
              <a:defRPr>
                <a:solidFill>
                  <a:schemeClr val="lt1"/>
                </a:solidFill>
              </a:defRPr>
            </a:lvl3pPr>
            <a:lvl4pPr indent="-323850" lvl="3" marL="1828800" rtl="0" algn="l">
              <a:lnSpc>
                <a:spcPct val="100000"/>
              </a:lnSpc>
              <a:spcBef>
                <a:spcPts val="900"/>
              </a:spcBef>
              <a:spcAft>
                <a:spcPts val="0"/>
              </a:spcAft>
              <a:buClr>
                <a:schemeClr val="lt1"/>
              </a:buClr>
              <a:buSzPts val="1500"/>
              <a:buChar char="•"/>
              <a:defRPr>
                <a:solidFill>
                  <a:schemeClr val="lt1"/>
                </a:solidFill>
              </a:defRPr>
            </a:lvl4pPr>
            <a:lvl5pPr indent="-323850" lvl="4" marL="2286000" rtl="0" algn="l">
              <a:lnSpc>
                <a:spcPct val="100000"/>
              </a:lnSpc>
              <a:spcBef>
                <a:spcPts val="900"/>
              </a:spcBef>
              <a:spcAft>
                <a:spcPts val="0"/>
              </a:spcAft>
              <a:buClr>
                <a:schemeClr val="lt1"/>
              </a:buClr>
              <a:buSzPts val="1500"/>
              <a:buChar char="•"/>
              <a:defRPr>
                <a:solidFill>
                  <a:schemeClr val="lt1"/>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217" name="Google Shape;217;p33"/>
          <p:cNvSpPr txBox="1"/>
          <p:nvPr>
            <p:ph type="title"/>
          </p:nvPr>
        </p:nvSpPr>
        <p:spPr>
          <a:xfrm>
            <a:off x="342900" y="342900"/>
            <a:ext cx="3876000" cy="960000"/>
          </a:xfrm>
          <a:prstGeom prst="rect">
            <a:avLst/>
          </a:prstGeom>
          <a:noFill/>
          <a:ln>
            <a:noFill/>
          </a:ln>
        </p:spPr>
        <p:txBody>
          <a:bodyPr anchorCtr="0" anchor="t" bIns="0" lIns="0" spcFirstLastPara="1" rIns="0" wrap="square" tIns="0">
            <a:noAutofit/>
          </a:bodyPr>
          <a:lstStyle>
            <a:lvl1pPr lvl="0" rtl="0" algn="ctr">
              <a:lnSpc>
                <a:spcPct val="90000"/>
              </a:lnSpc>
              <a:spcBef>
                <a:spcPts val="0"/>
              </a:spcBef>
              <a:spcAft>
                <a:spcPts val="0"/>
              </a:spcAft>
              <a:buClr>
                <a:srgbClr val="0070C0"/>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extLst>
    <p:ext uri="{DCECCB84-F9BA-43D5-87BE-67443E8EF086}">
      <p15:sldGuideLst>
        <p15:guide id="1" pos="432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Overview">
  <p:cSld name="OBJECT_1">
    <p:bg>
      <p:bgPr>
        <a:gradFill>
          <a:gsLst>
            <a:gs pos="0">
              <a:srgbClr val="42B0FF"/>
            </a:gs>
            <a:gs pos="100000">
              <a:srgbClr val="076EB8"/>
            </a:gs>
          </a:gsLst>
          <a:lin ang="13500032" scaled="0"/>
        </a:gradFill>
      </p:bgPr>
    </p:bg>
    <p:spTree>
      <p:nvGrpSpPr>
        <p:cNvPr id="218" name="Shape 218"/>
        <p:cNvGrpSpPr/>
        <p:nvPr/>
      </p:nvGrpSpPr>
      <p:grpSpPr>
        <a:xfrm>
          <a:off x="0" y="0"/>
          <a:ext cx="0" cy="0"/>
          <a:chOff x="0" y="0"/>
          <a:chExt cx="0" cy="0"/>
        </a:xfrm>
      </p:grpSpPr>
      <p:sp>
        <p:nvSpPr>
          <p:cNvPr id="219" name="Google Shape;219;p34"/>
          <p:cNvSpPr/>
          <p:nvPr/>
        </p:nvSpPr>
        <p:spPr>
          <a:xfrm>
            <a:off x="-19" y="1040700"/>
            <a:ext cx="9144000" cy="41028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20" name="Google Shape;220;p34"/>
          <p:cNvSpPr txBox="1"/>
          <p:nvPr>
            <p:ph idx="1" type="body"/>
          </p:nvPr>
        </p:nvSpPr>
        <p:spPr>
          <a:xfrm>
            <a:off x="462713" y="1135388"/>
            <a:ext cx="4811100" cy="3327300"/>
          </a:xfrm>
          <a:prstGeom prst="rect">
            <a:avLst/>
          </a:prstGeom>
          <a:noFill/>
          <a:ln>
            <a:noFill/>
          </a:ln>
        </p:spPr>
        <p:txBody>
          <a:bodyPr anchorCtr="0" anchor="t" bIns="0" lIns="0" spcFirstLastPara="1" rIns="0" wrap="square" tIns="0">
            <a:normAutofit/>
          </a:bodyPr>
          <a:lstStyle>
            <a:lvl1pPr indent="-342900" lvl="0" marL="457200" rtl="0" algn="l">
              <a:lnSpc>
                <a:spcPct val="100000"/>
              </a:lnSpc>
              <a:spcBef>
                <a:spcPts val="900"/>
              </a:spcBef>
              <a:spcAft>
                <a:spcPts val="0"/>
              </a:spcAft>
              <a:buClr>
                <a:schemeClr val="dk1"/>
              </a:buClr>
              <a:buSzPts val="1800"/>
              <a:buChar char="•"/>
              <a:defRPr>
                <a:latin typeface="Roboto Slab"/>
                <a:ea typeface="Roboto Slab"/>
                <a:cs typeface="Roboto Slab"/>
                <a:sym typeface="Roboto Slab"/>
              </a:defRPr>
            </a:lvl1pPr>
            <a:lvl2pPr indent="-323850" lvl="1" marL="9144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2pPr>
            <a:lvl3pPr indent="-323850" lvl="2" marL="13716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3pPr>
            <a:lvl4pPr indent="-323850" lvl="3" marL="18288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4pPr>
            <a:lvl5pPr indent="-323850" lvl="4" marL="22860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221" name="Google Shape;221;p34"/>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a:bodyPr>
          <a:lstStyle>
            <a:lvl1pPr lvl="0" marR="0" rtl="0" algn="l">
              <a:lnSpc>
                <a:spcPct val="90000"/>
              </a:lnSpc>
              <a:spcBef>
                <a:spcPts val="0"/>
              </a:spcBef>
              <a:spcAft>
                <a:spcPts val="0"/>
              </a:spcAft>
              <a:buClr>
                <a:schemeClr val="lt1"/>
              </a:buClr>
              <a:buSzPts val="3000"/>
              <a:buNone/>
              <a:defRPr i="0" sz="3000" u="none" cap="none" strike="noStrike">
                <a:solidFill>
                  <a:schemeClr val="lt1"/>
                </a:solidFill>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222" name="Google Shape;222;p34"/>
          <p:cNvSpPr/>
          <p:nvPr>
            <p:ph idx="2" type="pic"/>
          </p:nvPr>
        </p:nvSpPr>
        <p:spPr>
          <a:xfrm>
            <a:off x="-5" y="-37"/>
            <a:ext cx="2786400" cy="1025700"/>
          </a:xfrm>
          <a:prstGeom prst="rect">
            <a:avLst/>
          </a:prstGeom>
          <a:noFill/>
          <a:ln>
            <a:noFill/>
          </a:ln>
        </p:spPr>
      </p:sp>
      <p:sp>
        <p:nvSpPr>
          <p:cNvPr id="223" name="Google Shape;223;p34"/>
          <p:cNvSpPr/>
          <p:nvPr>
            <p:ph idx="3" type="pic"/>
          </p:nvPr>
        </p:nvSpPr>
        <p:spPr>
          <a:xfrm>
            <a:off x="5465475" y="1135388"/>
            <a:ext cx="3483900" cy="2273700"/>
          </a:xfrm>
          <a:prstGeom prst="rect">
            <a:avLst/>
          </a:prstGeom>
          <a:noFill/>
          <a:ln>
            <a:noFill/>
          </a:ln>
        </p:spPr>
      </p:sp>
      <p:sp>
        <p:nvSpPr>
          <p:cNvPr id="224" name="Google Shape;224;p34"/>
          <p:cNvSpPr txBox="1"/>
          <p:nvPr>
            <p:ph idx="4" type="subTitle"/>
          </p:nvPr>
        </p:nvSpPr>
        <p:spPr>
          <a:xfrm>
            <a:off x="5465475" y="3458963"/>
            <a:ext cx="3483900" cy="371100"/>
          </a:xfrm>
          <a:prstGeom prst="rect">
            <a:avLst/>
          </a:prstGeom>
          <a:noFill/>
          <a:ln>
            <a:noFill/>
          </a:ln>
        </p:spPr>
        <p:txBody>
          <a:bodyPr anchorCtr="0" anchor="ctr" bIns="91525" lIns="91525" spcFirstLastPara="1" rIns="91525" wrap="square" tIns="91525">
            <a:noAutofit/>
          </a:bodyPr>
          <a:lstStyle>
            <a:lvl1pPr lvl="0" rtl="0" algn="ctr">
              <a:lnSpc>
                <a:spcPct val="150000"/>
              </a:lnSpc>
              <a:spcBef>
                <a:spcPts val="0"/>
              </a:spcBef>
              <a:spcAft>
                <a:spcPts val="0"/>
              </a:spcAft>
              <a:buSzPts val="1100"/>
              <a:buNone/>
              <a:defRPr sz="1100"/>
            </a:lvl1pPr>
            <a:lvl2pPr lvl="1" rtl="0" algn="ctr">
              <a:lnSpc>
                <a:spcPct val="150000"/>
              </a:lnSpc>
              <a:spcBef>
                <a:spcPts val="0"/>
              </a:spcBef>
              <a:spcAft>
                <a:spcPts val="0"/>
              </a:spcAft>
              <a:buSzPts val="700"/>
              <a:buNone/>
              <a:defRPr sz="700"/>
            </a:lvl2pPr>
            <a:lvl3pPr lvl="2" rtl="0" algn="ctr">
              <a:lnSpc>
                <a:spcPct val="150000"/>
              </a:lnSpc>
              <a:spcBef>
                <a:spcPts val="0"/>
              </a:spcBef>
              <a:spcAft>
                <a:spcPts val="0"/>
              </a:spcAft>
              <a:buSzPts val="700"/>
              <a:buNone/>
              <a:defRPr sz="700"/>
            </a:lvl3pPr>
            <a:lvl4pPr lvl="3" rtl="0" algn="ctr">
              <a:lnSpc>
                <a:spcPct val="150000"/>
              </a:lnSpc>
              <a:spcBef>
                <a:spcPts val="0"/>
              </a:spcBef>
              <a:spcAft>
                <a:spcPts val="0"/>
              </a:spcAft>
              <a:buSzPts val="700"/>
              <a:buNone/>
              <a:defRPr sz="700"/>
            </a:lvl4pPr>
            <a:lvl5pPr lvl="4" rtl="0" algn="ctr">
              <a:lnSpc>
                <a:spcPct val="150000"/>
              </a:lnSpc>
              <a:spcBef>
                <a:spcPts val="0"/>
              </a:spcBef>
              <a:spcAft>
                <a:spcPts val="0"/>
              </a:spcAft>
              <a:buSzPts val="700"/>
              <a:buNone/>
              <a:defRPr sz="700"/>
            </a:lvl5pPr>
            <a:lvl6pPr lvl="5" rtl="0" algn="ctr">
              <a:lnSpc>
                <a:spcPct val="150000"/>
              </a:lnSpc>
              <a:spcBef>
                <a:spcPts val="0"/>
              </a:spcBef>
              <a:spcAft>
                <a:spcPts val="0"/>
              </a:spcAft>
              <a:buSzPts val="700"/>
              <a:buNone/>
              <a:defRPr sz="700"/>
            </a:lvl6pPr>
            <a:lvl7pPr lvl="6" rtl="0" algn="ctr">
              <a:lnSpc>
                <a:spcPct val="150000"/>
              </a:lnSpc>
              <a:spcBef>
                <a:spcPts val="0"/>
              </a:spcBef>
              <a:spcAft>
                <a:spcPts val="0"/>
              </a:spcAft>
              <a:buSzPts val="700"/>
              <a:buNone/>
              <a:defRPr sz="700"/>
            </a:lvl7pPr>
            <a:lvl8pPr lvl="7" rtl="0" algn="ctr">
              <a:lnSpc>
                <a:spcPct val="150000"/>
              </a:lnSpc>
              <a:spcBef>
                <a:spcPts val="0"/>
              </a:spcBef>
              <a:spcAft>
                <a:spcPts val="0"/>
              </a:spcAft>
              <a:buSzPts val="700"/>
              <a:buNone/>
              <a:defRPr sz="700"/>
            </a:lvl8pPr>
            <a:lvl9pPr lvl="8" rtl="0" algn="ctr">
              <a:lnSpc>
                <a:spcPct val="115000"/>
              </a:lnSpc>
              <a:spcBef>
                <a:spcPts val="0"/>
              </a:spcBef>
              <a:spcAft>
                <a:spcPts val="1600"/>
              </a:spcAft>
              <a:buSzPts val="700"/>
              <a:buNone/>
              <a:defRPr sz="700"/>
            </a:lvl9pPr>
          </a:lstStyle>
          <a:p/>
        </p:txBody>
      </p:sp>
      <p:sp>
        <p:nvSpPr>
          <p:cNvPr id="225" name="Google Shape;225;p34"/>
          <p:cNvSpPr txBox="1"/>
          <p:nvPr>
            <p:ph idx="5" type="subTitle"/>
          </p:nvPr>
        </p:nvSpPr>
        <p:spPr>
          <a:xfrm>
            <a:off x="5465475" y="3879956"/>
            <a:ext cx="3483900" cy="371100"/>
          </a:xfrm>
          <a:prstGeom prst="rect">
            <a:avLst/>
          </a:prstGeom>
          <a:solidFill>
            <a:srgbClr val="009ADE"/>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SzPts val="1100"/>
              <a:buFont typeface="Roboto Slab"/>
              <a:buNone/>
              <a:defRPr b="1" sz="1100">
                <a:latin typeface="Roboto Slab"/>
                <a:ea typeface="Roboto Slab"/>
                <a:cs typeface="Roboto Slab"/>
                <a:sym typeface="Roboto Slab"/>
              </a:defRPr>
            </a:lvl1pPr>
            <a:lvl2pPr lvl="1"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2pPr>
            <a:lvl3pPr lvl="2"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3pPr>
            <a:lvl4pPr lvl="3"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4pPr>
            <a:lvl5pPr lvl="4"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5pPr>
            <a:lvl6pPr lvl="5"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6pPr>
            <a:lvl7pPr lvl="6"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7pPr>
            <a:lvl8pPr lvl="7"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8pPr>
            <a:lvl9pPr lvl="8" rtl="0" algn="ctr">
              <a:lnSpc>
                <a:spcPct val="115000"/>
              </a:lnSpc>
              <a:spcBef>
                <a:spcPts val="0"/>
              </a:spcBef>
              <a:spcAft>
                <a:spcPts val="1600"/>
              </a:spcAft>
              <a:buSzPts val="700"/>
              <a:buFont typeface="Roboto Slab"/>
              <a:buNone/>
              <a:defRPr b="1" sz="700">
                <a:latin typeface="Roboto Slab"/>
                <a:ea typeface="Roboto Slab"/>
                <a:cs typeface="Roboto Slab"/>
                <a:sym typeface="Roboto Slab"/>
              </a:defRPr>
            </a:lvl9pPr>
          </a:lstStyle>
          <a:p/>
        </p:txBody>
      </p:sp>
      <p:sp>
        <p:nvSpPr>
          <p:cNvPr id="226" name="Google Shape;226;p34"/>
          <p:cNvSpPr txBox="1"/>
          <p:nvPr>
            <p:ph idx="6" type="subTitle"/>
          </p:nvPr>
        </p:nvSpPr>
        <p:spPr>
          <a:xfrm>
            <a:off x="5465475" y="4300950"/>
            <a:ext cx="3483900" cy="371100"/>
          </a:xfrm>
          <a:prstGeom prst="rect">
            <a:avLst/>
          </a:prstGeom>
          <a:solidFill>
            <a:srgbClr val="003764"/>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Clr>
                <a:schemeClr val="lt1"/>
              </a:buClr>
              <a:buSzPts val="1100"/>
              <a:buFont typeface="Roboto Slab"/>
              <a:buNone/>
              <a:defRPr b="1" sz="1100">
                <a:solidFill>
                  <a:schemeClr val="lt1"/>
                </a:solidFill>
                <a:latin typeface="Roboto Slab"/>
                <a:ea typeface="Roboto Slab"/>
                <a:cs typeface="Roboto Slab"/>
                <a:sym typeface="Roboto Slab"/>
              </a:defRPr>
            </a:lvl1pPr>
            <a:lvl2pPr lvl="1"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2pPr>
            <a:lvl3pPr lvl="2"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3pPr>
            <a:lvl4pPr lvl="3"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4pPr>
            <a:lvl5pPr lvl="4"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5pPr>
            <a:lvl6pPr lvl="5"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6pPr>
            <a:lvl7pPr lvl="6"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7pPr>
            <a:lvl8pPr lvl="7"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8pPr>
            <a:lvl9pPr lvl="8" rtl="0" algn="ctr">
              <a:lnSpc>
                <a:spcPct val="115000"/>
              </a:lnSpc>
              <a:spcBef>
                <a:spcPts val="0"/>
              </a:spcBef>
              <a:spcAft>
                <a:spcPts val="1600"/>
              </a:spcAft>
              <a:buClr>
                <a:schemeClr val="lt1"/>
              </a:buClr>
              <a:buSzPts val="700"/>
              <a:buFont typeface="Montserrat"/>
              <a:buNone/>
              <a:defRPr b="1" sz="700">
                <a:solidFill>
                  <a:schemeClr val="lt1"/>
                </a:solidFill>
                <a:latin typeface="Montserrat"/>
                <a:ea typeface="Montserrat"/>
                <a:cs typeface="Montserrat"/>
                <a:sym typeface="Montserrat"/>
              </a:defRPr>
            </a:lvl9pPr>
          </a:lstStyle>
          <a:p/>
        </p:txBody>
      </p:sp>
      <p:pic>
        <p:nvPicPr>
          <p:cNvPr id="227" name="Google Shape;227;p34"/>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Image">
  <p:cSld name="Section/Image">
    <p:spTree>
      <p:nvGrpSpPr>
        <p:cNvPr id="228" name="Shape 228"/>
        <p:cNvGrpSpPr/>
        <p:nvPr/>
      </p:nvGrpSpPr>
      <p:grpSpPr>
        <a:xfrm>
          <a:off x="0" y="0"/>
          <a:ext cx="0" cy="0"/>
          <a:chOff x="0" y="0"/>
          <a:chExt cx="0" cy="0"/>
        </a:xfrm>
      </p:grpSpPr>
      <p:sp>
        <p:nvSpPr>
          <p:cNvPr id="229" name="Google Shape;229;p35"/>
          <p:cNvSpPr/>
          <p:nvPr>
            <p:ph idx="2" type="pic"/>
          </p:nvPr>
        </p:nvSpPr>
        <p:spPr>
          <a:xfrm>
            <a:off x="0" y="0"/>
            <a:ext cx="9144000" cy="5143500"/>
          </a:xfrm>
          <a:prstGeom prst="rect">
            <a:avLst/>
          </a:prstGeom>
          <a:noFill/>
          <a:ln>
            <a:noFill/>
          </a:ln>
        </p:spPr>
      </p:sp>
      <p:sp>
        <p:nvSpPr>
          <p:cNvPr id="230" name="Google Shape;230;p35"/>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1">
  <p:cSld name="Statement 1">
    <p:bg>
      <p:bgPr>
        <a:blipFill>
          <a:blip r:embed="rId2">
            <a:alphaModFix/>
          </a:blip>
          <a:stretch>
            <a:fillRect/>
          </a:stretch>
        </a:blipFill>
      </p:bgPr>
    </p:bg>
    <p:spTree>
      <p:nvGrpSpPr>
        <p:cNvPr id="231" name="Shape 231"/>
        <p:cNvGrpSpPr/>
        <p:nvPr/>
      </p:nvGrpSpPr>
      <p:grpSpPr>
        <a:xfrm>
          <a:off x="0" y="0"/>
          <a:ext cx="0" cy="0"/>
          <a:chOff x="0" y="0"/>
          <a:chExt cx="0" cy="0"/>
        </a:xfrm>
      </p:grpSpPr>
      <p:sp>
        <p:nvSpPr>
          <p:cNvPr id="232" name="Google Shape;232;p36"/>
          <p:cNvSpPr txBox="1"/>
          <p:nvPr>
            <p:ph type="title"/>
          </p:nvPr>
        </p:nvSpPr>
        <p:spPr>
          <a:xfrm>
            <a:off x="342900" y="3264932"/>
            <a:ext cx="8435400" cy="1577100"/>
          </a:xfrm>
          <a:prstGeom prst="rect">
            <a:avLst/>
          </a:prstGeom>
          <a:noFill/>
          <a:ln>
            <a:noFill/>
          </a:ln>
        </p:spPr>
        <p:txBody>
          <a:bodyPr anchorCtr="0" anchor="t"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Block">
  <p:cSld name="OBJECT_2">
    <p:bg>
      <p:bgPr>
        <a:solidFill>
          <a:schemeClr val="lt1"/>
        </a:solidFill>
      </p:bgPr>
    </p:bg>
    <p:spTree>
      <p:nvGrpSpPr>
        <p:cNvPr id="233" name="Shape 233"/>
        <p:cNvGrpSpPr/>
        <p:nvPr/>
      </p:nvGrpSpPr>
      <p:grpSpPr>
        <a:xfrm>
          <a:off x="0" y="0"/>
          <a:ext cx="0" cy="0"/>
          <a:chOff x="0" y="0"/>
          <a:chExt cx="0" cy="0"/>
        </a:xfrm>
      </p:grpSpPr>
      <p:sp>
        <p:nvSpPr>
          <p:cNvPr id="234" name="Google Shape;234;p37"/>
          <p:cNvSpPr txBox="1"/>
          <p:nvPr>
            <p:ph type="title"/>
          </p:nvPr>
        </p:nvSpPr>
        <p:spPr>
          <a:xfrm>
            <a:off x="462713" y="375953"/>
            <a:ext cx="8155200" cy="4683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rgbClr val="009ADE"/>
              </a:buClr>
              <a:buSzPts val="2700"/>
              <a:buFont typeface="Century Gothic"/>
              <a:buNone/>
              <a:defRPr b="0" i="0" sz="2700">
                <a:solidFill>
                  <a:srgbClr val="009ADE"/>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235" name="Google Shape;235;p37"/>
          <p:cNvSpPr txBox="1"/>
          <p:nvPr>
            <p:ph idx="1" type="body"/>
          </p:nvPr>
        </p:nvSpPr>
        <p:spPr>
          <a:xfrm>
            <a:off x="462710" y="1040130"/>
            <a:ext cx="8155200" cy="33273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rgbClr val="434343"/>
              </a:buClr>
              <a:buSzPts val="1800"/>
              <a:buChar char="•"/>
              <a:defRPr>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rgbClr val="434343"/>
              </a:buClr>
              <a:buSzPts val="1400"/>
              <a:buChar char="•"/>
              <a:defRPr/>
            </a:lvl6pPr>
            <a:lvl7pPr indent="-317500" lvl="6" marL="3200400" rtl="0" algn="l">
              <a:lnSpc>
                <a:spcPct val="90000"/>
              </a:lnSpc>
              <a:spcBef>
                <a:spcPts val="400"/>
              </a:spcBef>
              <a:spcAft>
                <a:spcPts val="0"/>
              </a:spcAft>
              <a:buClr>
                <a:srgbClr val="434343"/>
              </a:buClr>
              <a:buSzPts val="1400"/>
              <a:buChar char="•"/>
              <a:defRPr/>
            </a:lvl7pPr>
            <a:lvl8pPr indent="-317500" lvl="7" marL="3657600" rtl="0" algn="l">
              <a:lnSpc>
                <a:spcPct val="90000"/>
              </a:lnSpc>
              <a:spcBef>
                <a:spcPts val="400"/>
              </a:spcBef>
              <a:spcAft>
                <a:spcPts val="0"/>
              </a:spcAft>
              <a:buClr>
                <a:srgbClr val="434343"/>
              </a:buClr>
              <a:buSzPts val="1400"/>
              <a:buChar char="•"/>
              <a:defRPr/>
            </a:lvl8pPr>
            <a:lvl9pPr indent="-317500" lvl="8" marL="4114800" rtl="0" algn="l">
              <a:lnSpc>
                <a:spcPct val="90000"/>
              </a:lnSpc>
              <a:spcBef>
                <a:spcPts val="400"/>
              </a:spcBef>
              <a:spcAft>
                <a:spcPts val="0"/>
              </a:spcAft>
              <a:buClr>
                <a:srgbClr val="434343"/>
              </a:buClr>
              <a:buSzPts val="1400"/>
              <a:buChar char="•"/>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5">
    <p:spTree>
      <p:nvGrpSpPr>
        <p:cNvPr id="236" name="Shape 236"/>
        <p:cNvGrpSpPr/>
        <p:nvPr/>
      </p:nvGrpSpPr>
      <p:grpSpPr>
        <a:xfrm>
          <a:off x="0" y="0"/>
          <a:ext cx="0" cy="0"/>
          <a:chOff x="0" y="0"/>
          <a:chExt cx="0" cy="0"/>
        </a:xfrm>
      </p:grpSpPr>
      <p:sp>
        <p:nvSpPr>
          <p:cNvPr id="237" name="Google Shape;237;p38"/>
          <p:cNvSpPr txBox="1"/>
          <p:nvPr>
            <p:ph type="ctrTitle"/>
          </p:nvPr>
        </p:nvSpPr>
        <p:spPr>
          <a:xfrm>
            <a:off x="311708" y="744575"/>
            <a:ext cx="8520600" cy="2052600"/>
          </a:xfrm>
          <a:prstGeom prst="rect">
            <a:avLst/>
          </a:prstGeom>
          <a:noFill/>
          <a:ln>
            <a:noFill/>
          </a:ln>
        </p:spPr>
        <p:txBody>
          <a:bodyPr anchorCtr="0" anchor="b" bIns="91525" lIns="91525" spcFirstLastPara="1" rIns="91525" wrap="square" tIns="915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238" name="Google Shape;238;p38"/>
          <p:cNvSpPr txBox="1"/>
          <p:nvPr>
            <p:ph idx="1" type="subTitle"/>
          </p:nvPr>
        </p:nvSpPr>
        <p:spPr>
          <a:xfrm>
            <a:off x="311700" y="2834125"/>
            <a:ext cx="8520600" cy="792600"/>
          </a:xfrm>
          <a:prstGeom prst="rect">
            <a:avLst/>
          </a:prstGeom>
          <a:noFill/>
          <a:ln>
            <a:noFill/>
          </a:ln>
        </p:spPr>
        <p:txBody>
          <a:bodyPr anchorCtr="0" anchor="t" bIns="91525" lIns="91525" spcFirstLastPara="1" rIns="91525" wrap="square" tIns="915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39" name="Google Shape;239;p38"/>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0" name="Shape 240"/>
        <p:cNvGrpSpPr/>
        <p:nvPr/>
      </p:nvGrpSpPr>
      <p:grpSpPr>
        <a:xfrm>
          <a:off x="0" y="0"/>
          <a:ext cx="0" cy="0"/>
          <a:chOff x="0" y="0"/>
          <a:chExt cx="0" cy="0"/>
        </a:xfrm>
      </p:grpSpPr>
      <p:sp>
        <p:nvSpPr>
          <p:cNvPr id="241" name="Google Shape;241;p39"/>
          <p:cNvSpPr/>
          <p:nvPr/>
        </p:nvSpPr>
        <p:spPr>
          <a:xfrm>
            <a:off x="0" y="772583"/>
            <a:ext cx="9144000" cy="4371000"/>
          </a:xfrm>
          <a:prstGeom prst="rect">
            <a:avLst/>
          </a:prstGeom>
          <a:solidFill>
            <a:srgbClr val="3664AD">
              <a:alpha val="23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242" name="Google Shape;242;p39"/>
          <p:cNvSpPr txBox="1"/>
          <p:nvPr>
            <p:ph type="title"/>
          </p:nvPr>
        </p:nvSpPr>
        <p:spPr>
          <a:xfrm>
            <a:off x="333992" y="159442"/>
            <a:ext cx="7893900" cy="447000"/>
          </a:xfrm>
          <a:prstGeom prst="rect">
            <a:avLst/>
          </a:prstGeom>
          <a:noFill/>
          <a:ln>
            <a:noFill/>
          </a:ln>
        </p:spPr>
        <p:txBody>
          <a:bodyPr anchorCtr="0" anchor="ctr" bIns="91425" lIns="91425" spcFirstLastPara="1" rIns="91425" wrap="square" tIns="91425">
            <a:normAutofit/>
          </a:bodyPr>
          <a:lstStyle>
            <a:lvl1pPr lvl="0" marR="0" rtl="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pic>
        <p:nvPicPr>
          <p:cNvPr id="243" name="Google Shape;243;p39"/>
          <p:cNvPicPr preferRelativeResize="0"/>
          <p:nvPr/>
        </p:nvPicPr>
        <p:blipFill rotWithShape="1">
          <a:blip r:embed="rId2">
            <a:alphaModFix amt="6000"/>
          </a:blip>
          <a:srcRect b="0" l="17593" r="0" t="0"/>
          <a:stretch/>
        </p:blipFill>
        <p:spPr>
          <a:xfrm>
            <a:off x="0" y="775758"/>
            <a:ext cx="6393970" cy="4364561"/>
          </a:xfrm>
          <a:prstGeom prst="rect">
            <a:avLst/>
          </a:prstGeom>
          <a:noFill/>
          <a:ln>
            <a:noFill/>
          </a:ln>
        </p:spPr>
      </p:pic>
      <p:sp>
        <p:nvSpPr>
          <p:cNvPr id="244" name="Google Shape;244;p39"/>
          <p:cNvSpPr txBox="1"/>
          <p:nvPr>
            <p:ph idx="1" type="body"/>
          </p:nvPr>
        </p:nvSpPr>
        <p:spPr>
          <a:xfrm>
            <a:off x="317500" y="943424"/>
            <a:ext cx="8369400" cy="3554700"/>
          </a:xfrm>
          <a:prstGeom prst="rect">
            <a:avLst/>
          </a:prstGeom>
          <a:noFill/>
          <a:ln>
            <a:noFill/>
          </a:ln>
        </p:spPr>
        <p:txBody>
          <a:bodyPr anchorCtr="0" anchor="t" bIns="91425" lIns="91425" spcFirstLastPara="1" rIns="91425" wrap="square" tIns="91425">
            <a:norm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4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45" name="Google Shape;245;p39"/>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rmAutofit/>
          </a:bodyPr>
          <a:lstStyle>
            <a:lvl1pPr indent="0" lvl="0"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1pPr>
            <a:lvl2pPr indent="0" lvl="1"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2pPr>
            <a:lvl3pPr indent="0" lvl="2"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3pPr>
            <a:lvl4pPr indent="0" lvl="3"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4pPr>
            <a:lvl5pPr indent="0" lvl="4"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5pPr>
            <a:lvl6pPr indent="0" lvl="5"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6pPr>
            <a:lvl7pPr indent="0" lvl="6"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7pPr>
            <a:lvl8pPr indent="0" lvl="7"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8pPr>
            <a:lvl9pPr indent="0" lvl="8"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pic>
        <p:nvPicPr>
          <p:cNvPr descr="OpenMainframe_Logo_Pantone.png" id="246" name="Google Shape;246;p39"/>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247" name="Google Shape;247;p39"/>
          <p:cNvSpPr/>
          <p:nvPr/>
        </p:nvSpPr>
        <p:spPr>
          <a:xfrm>
            <a:off x="0" y="5112912"/>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_6">
    <p:bg>
      <p:bgPr>
        <a:blipFill>
          <a:blip r:embed="rId2">
            <a:alphaModFix/>
          </a:blip>
          <a:stretch>
            <a:fillRect/>
          </a:stretch>
        </a:blipFill>
      </p:bgPr>
    </p:bg>
    <p:spTree>
      <p:nvGrpSpPr>
        <p:cNvPr id="248" name="Shape 248"/>
        <p:cNvGrpSpPr/>
        <p:nvPr/>
      </p:nvGrpSpPr>
      <p:grpSpPr>
        <a:xfrm>
          <a:off x="0" y="0"/>
          <a:ext cx="0" cy="0"/>
          <a:chOff x="0" y="0"/>
          <a:chExt cx="0" cy="0"/>
        </a:xfrm>
      </p:grpSpPr>
      <p:sp>
        <p:nvSpPr>
          <p:cNvPr id="249" name="Google Shape;249;p40"/>
          <p:cNvSpPr txBox="1"/>
          <p:nvPr>
            <p:ph type="ctrTitle"/>
          </p:nvPr>
        </p:nvSpPr>
        <p:spPr>
          <a:xfrm>
            <a:off x="628650" y="727488"/>
            <a:ext cx="7863900" cy="3092700"/>
          </a:xfrm>
          <a:prstGeom prst="rect">
            <a:avLst/>
          </a:prstGeom>
          <a:noFill/>
          <a:ln>
            <a:noFill/>
          </a:ln>
        </p:spPr>
        <p:txBody>
          <a:bodyPr anchorCtr="0" anchor="ctr" bIns="34275" lIns="68575" spcFirstLastPara="1" rIns="68575" wrap="square" tIns="34275">
            <a:normAutofit/>
          </a:bodyPr>
          <a:lstStyle>
            <a:lvl1pPr lvl="0" rtl="0" algn="ctr">
              <a:lnSpc>
                <a:spcPct val="100000"/>
              </a:lnSpc>
              <a:spcBef>
                <a:spcPts val="0"/>
              </a:spcBef>
              <a:spcAft>
                <a:spcPts val="0"/>
              </a:spcAft>
              <a:buClr>
                <a:schemeClr val="lt1"/>
              </a:buClr>
              <a:buSzPts val="3300"/>
              <a:buFont typeface="Open Sans"/>
              <a:buNone/>
              <a:defRPr sz="3300">
                <a:solidFill>
                  <a:schemeClr val="lt1"/>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pic>
        <p:nvPicPr>
          <p:cNvPr descr="A picture containing thing&#10;&#10;Description generated with high confidence" id="250" name="Google Shape;250;p40"/>
          <p:cNvPicPr preferRelativeResize="0"/>
          <p:nvPr/>
        </p:nvPicPr>
        <p:blipFill rotWithShape="1">
          <a:blip r:embed="rId3">
            <a:alphaModFix/>
          </a:blip>
          <a:srcRect b="0" l="0" r="0" t="0"/>
          <a:stretch/>
        </p:blipFill>
        <p:spPr>
          <a:xfrm>
            <a:off x="1632056" y="4251166"/>
            <a:ext cx="5879885" cy="350944"/>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Two Column">
  <p:cSld name="Text Two Column">
    <p:spTree>
      <p:nvGrpSpPr>
        <p:cNvPr id="251" name="Shape 251"/>
        <p:cNvGrpSpPr/>
        <p:nvPr/>
      </p:nvGrpSpPr>
      <p:grpSpPr>
        <a:xfrm>
          <a:off x="0" y="0"/>
          <a:ext cx="0" cy="0"/>
          <a:chOff x="0" y="0"/>
          <a:chExt cx="0" cy="0"/>
        </a:xfrm>
      </p:grpSpPr>
      <p:sp>
        <p:nvSpPr>
          <p:cNvPr id="252" name="Google Shape;252;p41"/>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53" name="Google Shape;253;p41"/>
          <p:cNvSpPr txBox="1"/>
          <p:nvPr>
            <p:ph idx="1" type="body"/>
          </p:nvPr>
        </p:nvSpPr>
        <p:spPr>
          <a:xfrm>
            <a:off x="468630" y="1001316"/>
            <a:ext cx="3999300" cy="3263400"/>
          </a:xfrm>
          <a:prstGeom prst="rect">
            <a:avLst/>
          </a:prstGeom>
          <a:noFill/>
          <a:ln>
            <a:noFill/>
          </a:ln>
        </p:spPr>
        <p:txBody>
          <a:bodyPr anchorCtr="0" anchor="t" bIns="34275" lIns="68575" spcFirstLastPara="1" rIns="68575" wrap="square" tIns="34275">
            <a:normAutofit/>
          </a:bodyPr>
          <a:lstStyle>
            <a:lvl1pPr indent="-361950" lvl="0" marL="457200" rtl="0" algn="l">
              <a:lnSpc>
                <a:spcPct val="100000"/>
              </a:lnSpc>
              <a:spcBef>
                <a:spcPts val="800"/>
              </a:spcBef>
              <a:spcAft>
                <a:spcPts val="0"/>
              </a:spcAft>
              <a:buSzPts val="2100"/>
              <a:buChar char="●"/>
              <a:defRPr sz="2100">
                <a:latin typeface="Open Sans"/>
                <a:ea typeface="Open Sans"/>
                <a:cs typeface="Open Sans"/>
                <a:sym typeface="Open Sans"/>
              </a:defRPr>
            </a:lvl1pPr>
            <a:lvl2pPr indent="-355600" lvl="1" marL="914400" rtl="0" algn="l">
              <a:lnSpc>
                <a:spcPct val="100000"/>
              </a:lnSpc>
              <a:spcBef>
                <a:spcPts val="400"/>
              </a:spcBef>
              <a:spcAft>
                <a:spcPts val="0"/>
              </a:spcAft>
              <a:buSzPts val="2000"/>
              <a:buChar char="○"/>
              <a:defRPr sz="2000">
                <a:latin typeface="Open Sans"/>
                <a:ea typeface="Open Sans"/>
                <a:cs typeface="Open Sans"/>
                <a:sym typeface="Open Sans"/>
              </a:defRPr>
            </a:lvl2pPr>
            <a:lvl3pPr indent="-342900" lvl="2" marL="1371600" rtl="0" algn="l">
              <a:lnSpc>
                <a:spcPct val="100000"/>
              </a:lnSpc>
              <a:spcBef>
                <a:spcPts val="400"/>
              </a:spcBef>
              <a:spcAft>
                <a:spcPts val="0"/>
              </a:spcAft>
              <a:buSzPts val="1800"/>
              <a:buChar char="■"/>
              <a:defRPr sz="1800">
                <a:latin typeface="Open Sans"/>
                <a:ea typeface="Open Sans"/>
                <a:cs typeface="Open Sans"/>
                <a:sym typeface="Open Sans"/>
              </a:defRPr>
            </a:lvl3pPr>
            <a:lvl4pPr indent="-336550" lvl="3" marL="1828800" rtl="0" algn="l">
              <a:lnSpc>
                <a:spcPct val="100000"/>
              </a:lnSpc>
              <a:spcBef>
                <a:spcPts val="400"/>
              </a:spcBef>
              <a:spcAft>
                <a:spcPts val="0"/>
              </a:spcAft>
              <a:buSzPts val="1700"/>
              <a:buChar char="●"/>
              <a:defRPr sz="1700">
                <a:latin typeface="Open Sans"/>
                <a:ea typeface="Open Sans"/>
                <a:cs typeface="Open Sans"/>
                <a:sym typeface="Open Sans"/>
              </a:defRPr>
            </a:lvl4pPr>
            <a:lvl5pPr indent="-323850" lvl="4" marL="2286000" rtl="0" algn="l">
              <a:lnSpc>
                <a:spcPct val="100000"/>
              </a:lnSpc>
              <a:spcBef>
                <a:spcPts val="400"/>
              </a:spcBef>
              <a:spcAft>
                <a:spcPts val="0"/>
              </a:spcAft>
              <a:buSzPts val="1500"/>
              <a:buChar char="○"/>
              <a:defRPr sz="1500">
                <a:latin typeface="Open Sans"/>
                <a:ea typeface="Open Sans"/>
                <a:cs typeface="Open Sans"/>
                <a:sym typeface="Open Sans"/>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cxnSp>
        <p:nvCxnSpPr>
          <p:cNvPr id="254" name="Google Shape;254;p41"/>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sp>
        <p:nvSpPr>
          <p:cNvPr id="255" name="Google Shape;255;p41"/>
          <p:cNvSpPr txBox="1"/>
          <p:nvPr>
            <p:ph idx="2" type="body"/>
          </p:nvPr>
        </p:nvSpPr>
        <p:spPr>
          <a:xfrm>
            <a:off x="4669987" y="1001316"/>
            <a:ext cx="3999300" cy="3263400"/>
          </a:xfrm>
          <a:prstGeom prst="rect">
            <a:avLst/>
          </a:prstGeom>
          <a:noFill/>
          <a:ln>
            <a:noFill/>
          </a:ln>
        </p:spPr>
        <p:txBody>
          <a:bodyPr anchorCtr="0" anchor="t" bIns="34275" lIns="68575" spcFirstLastPara="1" rIns="68575" wrap="square" tIns="34275">
            <a:normAutofit/>
          </a:bodyPr>
          <a:lstStyle>
            <a:lvl1pPr indent="-361950" lvl="0" marL="457200" rtl="0" algn="l">
              <a:lnSpc>
                <a:spcPct val="100000"/>
              </a:lnSpc>
              <a:spcBef>
                <a:spcPts val="800"/>
              </a:spcBef>
              <a:spcAft>
                <a:spcPts val="0"/>
              </a:spcAft>
              <a:buSzPts val="2100"/>
              <a:buChar char="●"/>
              <a:defRPr sz="2100">
                <a:latin typeface="Open Sans"/>
                <a:ea typeface="Open Sans"/>
                <a:cs typeface="Open Sans"/>
                <a:sym typeface="Open Sans"/>
              </a:defRPr>
            </a:lvl1pPr>
            <a:lvl2pPr indent="-355600" lvl="1" marL="914400" rtl="0" algn="l">
              <a:lnSpc>
                <a:spcPct val="100000"/>
              </a:lnSpc>
              <a:spcBef>
                <a:spcPts val="400"/>
              </a:spcBef>
              <a:spcAft>
                <a:spcPts val="0"/>
              </a:spcAft>
              <a:buSzPts val="2000"/>
              <a:buChar char="○"/>
              <a:defRPr sz="2000">
                <a:latin typeface="Open Sans"/>
                <a:ea typeface="Open Sans"/>
                <a:cs typeface="Open Sans"/>
                <a:sym typeface="Open Sans"/>
              </a:defRPr>
            </a:lvl2pPr>
            <a:lvl3pPr indent="-342900" lvl="2" marL="1371600" rtl="0" algn="l">
              <a:lnSpc>
                <a:spcPct val="100000"/>
              </a:lnSpc>
              <a:spcBef>
                <a:spcPts val="400"/>
              </a:spcBef>
              <a:spcAft>
                <a:spcPts val="0"/>
              </a:spcAft>
              <a:buSzPts val="1800"/>
              <a:buChar char="■"/>
              <a:defRPr sz="1800">
                <a:latin typeface="Open Sans"/>
                <a:ea typeface="Open Sans"/>
                <a:cs typeface="Open Sans"/>
                <a:sym typeface="Open Sans"/>
              </a:defRPr>
            </a:lvl3pPr>
            <a:lvl4pPr indent="-336550" lvl="3" marL="1828800" rtl="0" algn="l">
              <a:lnSpc>
                <a:spcPct val="100000"/>
              </a:lnSpc>
              <a:spcBef>
                <a:spcPts val="400"/>
              </a:spcBef>
              <a:spcAft>
                <a:spcPts val="0"/>
              </a:spcAft>
              <a:buSzPts val="1700"/>
              <a:buChar char="●"/>
              <a:defRPr sz="1700">
                <a:latin typeface="Open Sans"/>
                <a:ea typeface="Open Sans"/>
                <a:cs typeface="Open Sans"/>
                <a:sym typeface="Open Sans"/>
              </a:defRPr>
            </a:lvl4pPr>
            <a:lvl5pPr indent="-323850" lvl="4" marL="2286000" rtl="0" algn="l">
              <a:lnSpc>
                <a:spcPct val="100000"/>
              </a:lnSpc>
              <a:spcBef>
                <a:spcPts val="400"/>
              </a:spcBef>
              <a:spcAft>
                <a:spcPts val="0"/>
              </a:spcAft>
              <a:buSzPts val="1500"/>
              <a:buChar char="○"/>
              <a:defRPr sz="1500">
                <a:latin typeface="Open Sans"/>
                <a:ea typeface="Open Sans"/>
                <a:cs typeface="Open Sans"/>
                <a:sym typeface="Open Sans"/>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pic>
        <p:nvPicPr>
          <p:cNvPr id="256" name="Google Shape;256;p41"/>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257" name="Google Shape;257;p41"/>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b="0" i="0" sz="800">
                <a:solidFill>
                  <a:srgbClr val="2F2F2F"/>
                </a:solidFill>
                <a:latin typeface="Open Sans Light"/>
                <a:ea typeface="Open Sans Light"/>
                <a:cs typeface="Open Sans Light"/>
                <a:sym typeface="Open Sans Light"/>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258" name="Google Shape;258;p41"/>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b="0" i="0" sz="800">
                <a:solidFill>
                  <a:srgbClr val="2F2F2F"/>
                </a:solidFill>
                <a:latin typeface="Open Sans Light"/>
                <a:ea typeface="Open Sans Light"/>
                <a:cs typeface="Open Sans Light"/>
                <a:sym typeface="Open Sans Light"/>
              </a:defRPr>
            </a:lvl1pPr>
            <a:lvl2pPr indent="0" lvl="1" marL="0" rtl="0" algn="r">
              <a:spcBef>
                <a:spcPts val="0"/>
              </a:spcBef>
              <a:buNone/>
              <a:defRPr b="0" i="0" sz="800">
                <a:solidFill>
                  <a:srgbClr val="2F2F2F"/>
                </a:solidFill>
                <a:latin typeface="Open Sans Light"/>
                <a:ea typeface="Open Sans Light"/>
                <a:cs typeface="Open Sans Light"/>
                <a:sym typeface="Open Sans Light"/>
              </a:defRPr>
            </a:lvl2pPr>
            <a:lvl3pPr indent="0" lvl="2" marL="0" rtl="0" algn="r">
              <a:spcBef>
                <a:spcPts val="0"/>
              </a:spcBef>
              <a:buNone/>
              <a:defRPr b="0" i="0" sz="800">
                <a:solidFill>
                  <a:srgbClr val="2F2F2F"/>
                </a:solidFill>
                <a:latin typeface="Open Sans Light"/>
                <a:ea typeface="Open Sans Light"/>
                <a:cs typeface="Open Sans Light"/>
                <a:sym typeface="Open Sans Light"/>
              </a:defRPr>
            </a:lvl3pPr>
            <a:lvl4pPr indent="0" lvl="3" marL="0" rtl="0" algn="r">
              <a:spcBef>
                <a:spcPts val="0"/>
              </a:spcBef>
              <a:buNone/>
              <a:defRPr b="0" i="0" sz="800">
                <a:solidFill>
                  <a:srgbClr val="2F2F2F"/>
                </a:solidFill>
                <a:latin typeface="Open Sans Light"/>
                <a:ea typeface="Open Sans Light"/>
                <a:cs typeface="Open Sans Light"/>
                <a:sym typeface="Open Sans Light"/>
              </a:defRPr>
            </a:lvl4pPr>
            <a:lvl5pPr indent="0" lvl="4" marL="0" rtl="0" algn="r">
              <a:spcBef>
                <a:spcPts val="0"/>
              </a:spcBef>
              <a:buNone/>
              <a:defRPr b="0" i="0" sz="800">
                <a:solidFill>
                  <a:srgbClr val="2F2F2F"/>
                </a:solidFill>
                <a:latin typeface="Open Sans Light"/>
                <a:ea typeface="Open Sans Light"/>
                <a:cs typeface="Open Sans Light"/>
                <a:sym typeface="Open Sans Light"/>
              </a:defRPr>
            </a:lvl5pPr>
            <a:lvl6pPr indent="0" lvl="5" marL="0" rtl="0" algn="r">
              <a:spcBef>
                <a:spcPts val="0"/>
              </a:spcBef>
              <a:buNone/>
              <a:defRPr b="0" i="0" sz="800">
                <a:solidFill>
                  <a:srgbClr val="2F2F2F"/>
                </a:solidFill>
                <a:latin typeface="Open Sans Light"/>
                <a:ea typeface="Open Sans Light"/>
                <a:cs typeface="Open Sans Light"/>
                <a:sym typeface="Open Sans Light"/>
              </a:defRPr>
            </a:lvl6pPr>
            <a:lvl7pPr indent="0" lvl="6" marL="0" rtl="0" algn="r">
              <a:spcBef>
                <a:spcPts val="0"/>
              </a:spcBef>
              <a:buNone/>
              <a:defRPr b="0" i="0" sz="800">
                <a:solidFill>
                  <a:srgbClr val="2F2F2F"/>
                </a:solidFill>
                <a:latin typeface="Open Sans Light"/>
                <a:ea typeface="Open Sans Light"/>
                <a:cs typeface="Open Sans Light"/>
                <a:sym typeface="Open Sans Light"/>
              </a:defRPr>
            </a:lvl7pPr>
            <a:lvl8pPr indent="0" lvl="7" marL="0" rtl="0" algn="r">
              <a:spcBef>
                <a:spcPts val="0"/>
              </a:spcBef>
              <a:buNone/>
              <a:defRPr b="0" i="0" sz="800">
                <a:solidFill>
                  <a:srgbClr val="2F2F2F"/>
                </a:solidFill>
                <a:latin typeface="Open Sans Light"/>
                <a:ea typeface="Open Sans Light"/>
                <a:cs typeface="Open Sans Light"/>
                <a:sym typeface="Open Sans Light"/>
              </a:defRPr>
            </a:lvl8pPr>
            <a:lvl9pPr indent="0" lvl="8" marL="0" rtl="0" algn="r">
              <a:spcBef>
                <a:spcPts val="0"/>
              </a:spcBef>
              <a:buNone/>
              <a:defRPr b="0" i="0" sz="800">
                <a:solidFill>
                  <a:srgbClr val="2F2F2F"/>
                </a:solidFill>
                <a:latin typeface="Open Sans Light"/>
                <a:ea typeface="Open Sans Light"/>
                <a:cs typeface="Open Sans Light"/>
                <a:sym typeface="Open Sans Light"/>
              </a:defRPr>
            </a:lvl9pPr>
          </a:lstStyle>
          <a:p>
            <a:pPr indent="0" lvl="0" marL="0" rtl="0" algn="r">
              <a:spcBef>
                <a:spcPts val="0"/>
              </a:spcBef>
              <a:spcAft>
                <a:spcPts val="0"/>
              </a:spcAft>
              <a:buNone/>
            </a:pPr>
            <a:fld id="{00000000-1234-1234-1234-123412341234}" type="slidenum">
              <a:rPr lang="en-US"/>
              <a:t>‹#›</a:t>
            </a:fld>
            <a:endParaRPr/>
          </a:p>
        </p:txBody>
      </p:sp>
      <p:sp>
        <p:nvSpPr>
          <p:cNvPr id="259" name="Google Shape;259;p41"/>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b="0" i="0" sz="800">
                <a:solidFill>
                  <a:schemeClr val="dk1"/>
                </a:solidFill>
                <a:latin typeface="Open Sans Light"/>
                <a:ea typeface="Open Sans Light"/>
                <a:cs typeface="Open Sans Light"/>
                <a:sym typeface="Open Sans Light"/>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2 Columns">
  <p:cSld name="1_Title and Content">
    <p:spTree>
      <p:nvGrpSpPr>
        <p:cNvPr id="30" name="Shape 30"/>
        <p:cNvGrpSpPr/>
        <p:nvPr/>
      </p:nvGrpSpPr>
      <p:grpSpPr>
        <a:xfrm>
          <a:off x="0" y="0"/>
          <a:ext cx="0" cy="0"/>
          <a:chOff x="0" y="0"/>
          <a:chExt cx="0" cy="0"/>
        </a:xfrm>
      </p:grpSpPr>
      <p:sp>
        <p:nvSpPr>
          <p:cNvPr id="31" name="Google Shape;31;p5"/>
          <p:cNvSpPr/>
          <p:nvPr/>
        </p:nvSpPr>
        <p:spPr>
          <a:xfrm>
            <a:off x="0" y="772583"/>
            <a:ext cx="9144000" cy="4370916"/>
          </a:xfrm>
          <a:prstGeom prst="rect">
            <a:avLst/>
          </a:prstGeom>
          <a:solidFill>
            <a:srgbClr val="3664AD">
              <a:alpha val="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32" name="Google Shape;32;p5"/>
          <p:cNvSpPr txBox="1"/>
          <p:nvPr>
            <p:ph type="title"/>
          </p:nvPr>
        </p:nvSpPr>
        <p:spPr>
          <a:xfrm>
            <a:off x="333993" y="159442"/>
            <a:ext cx="7893793" cy="447164"/>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pic>
        <p:nvPicPr>
          <p:cNvPr id="33" name="Google Shape;33;p5"/>
          <p:cNvPicPr preferRelativeResize="0"/>
          <p:nvPr/>
        </p:nvPicPr>
        <p:blipFill rotWithShape="1">
          <a:blip r:embed="rId2">
            <a:alphaModFix amt="6000"/>
          </a:blip>
          <a:srcRect b="0" l="17595" r="0" t="0"/>
          <a:stretch/>
        </p:blipFill>
        <p:spPr>
          <a:xfrm>
            <a:off x="0" y="775759"/>
            <a:ext cx="6393973" cy="4364562"/>
          </a:xfrm>
          <a:prstGeom prst="rect">
            <a:avLst/>
          </a:prstGeom>
          <a:noFill/>
          <a:ln>
            <a:noFill/>
          </a:ln>
        </p:spPr>
      </p:pic>
      <p:sp>
        <p:nvSpPr>
          <p:cNvPr id="34" name="Google Shape;34;p5"/>
          <p:cNvSpPr txBox="1"/>
          <p:nvPr>
            <p:ph idx="12" type="sldNum"/>
          </p:nvPr>
        </p:nvSpPr>
        <p:spPr>
          <a:xfrm>
            <a:off x="8227785" y="4803546"/>
            <a:ext cx="580569" cy="273843"/>
          </a:xfrm>
          <a:prstGeom prst="rect">
            <a:avLst/>
          </a:prstGeom>
          <a:noFill/>
          <a:ln>
            <a:noFill/>
          </a:ln>
        </p:spPr>
        <p:txBody>
          <a:bodyPr anchorCtr="0" anchor="ctr" bIns="45700" lIns="91425" spcFirstLastPara="1" rIns="91425" wrap="square" tIns="45700">
            <a:noAutofit/>
          </a:bodyPr>
          <a:lstStyle>
            <a:lvl1pPr indent="0" lvl="0" marL="0" algn="l">
              <a:lnSpc>
                <a:spcPct val="100000"/>
              </a:lnSpc>
              <a:spcBef>
                <a:spcPts val="0"/>
              </a:spcBef>
              <a:spcAft>
                <a:spcPts val="0"/>
              </a:spcAft>
              <a:buClr>
                <a:srgbClr val="000000"/>
              </a:buClr>
              <a:buSzPts val="1400"/>
              <a:buFont typeface="Arial"/>
              <a:buNone/>
              <a:defRPr/>
            </a:lvl1pPr>
            <a:lvl2pPr indent="0" lvl="1" marL="0" algn="l">
              <a:lnSpc>
                <a:spcPct val="100000"/>
              </a:lnSpc>
              <a:spcBef>
                <a:spcPts val="0"/>
              </a:spcBef>
              <a:spcAft>
                <a:spcPts val="0"/>
              </a:spcAft>
              <a:buClr>
                <a:srgbClr val="000000"/>
              </a:buClr>
              <a:buSzPts val="1400"/>
              <a:buFont typeface="Arial"/>
              <a:buNone/>
              <a:defRPr/>
            </a:lvl2pPr>
            <a:lvl3pPr indent="0" lvl="2" marL="0" algn="l">
              <a:lnSpc>
                <a:spcPct val="100000"/>
              </a:lnSpc>
              <a:spcBef>
                <a:spcPts val="0"/>
              </a:spcBef>
              <a:spcAft>
                <a:spcPts val="0"/>
              </a:spcAft>
              <a:buClr>
                <a:srgbClr val="000000"/>
              </a:buClr>
              <a:buSzPts val="1400"/>
              <a:buFont typeface="Arial"/>
              <a:buNone/>
              <a:defRPr/>
            </a:lvl3pPr>
            <a:lvl4pPr indent="0" lvl="3" marL="0" algn="l">
              <a:lnSpc>
                <a:spcPct val="100000"/>
              </a:lnSpc>
              <a:spcBef>
                <a:spcPts val="0"/>
              </a:spcBef>
              <a:spcAft>
                <a:spcPts val="0"/>
              </a:spcAft>
              <a:buClr>
                <a:srgbClr val="000000"/>
              </a:buClr>
              <a:buSzPts val="1400"/>
              <a:buFont typeface="Arial"/>
              <a:buNone/>
              <a:defRPr/>
            </a:lvl4pPr>
            <a:lvl5pPr indent="0" lvl="4" marL="0" algn="l">
              <a:lnSpc>
                <a:spcPct val="100000"/>
              </a:lnSpc>
              <a:spcBef>
                <a:spcPts val="0"/>
              </a:spcBef>
              <a:spcAft>
                <a:spcPts val="0"/>
              </a:spcAft>
              <a:buClr>
                <a:srgbClr val="000000"/>
              </a:buClr>
              <a:buSzPts val="1400"/>
              <a:buFont typeface="Arial"/>
              <a:buNone/>
              <a:defRPr/>
            </a:lvl5pPr>
            <a:lvl6pPr indent="0" lvl="5" marL="0" algn="l">
              <a:lnSpc>
                <a:spcPct val="100000"/>
              </a:lnSpc>
              <a:spcBef>
                <a:spcPts val="0"/>
              </a:spcBef>
              <a:spcAft>
                <a:spcPts val="0"/>
              </a:spcAft>
              <a:buClr>
                <a:srgbClr val="000000"/>
              </a:buClr>
              <a:buSzPts val="1400"/>
              <a:buFont typeface="Arial"/>
              <a:buNone/>
              <a:defRPr/>
            </a:lvl6pPr>
            <a:lvl7pPr indent="0" lvl="6" marL="0" algn="l">
              <a:lnSpc>
                <a:spcPct val="100000"/>
              </a:lnSpc>
              <a:spcBef>
                <a:spcPts val="0"/>
              </a:spcBef>
              <a:spcAft>
                <a:spcPts val="0"/>
              </a:spcAft>
              <a:buClr>
                <a:srgbClr val="000000"/>
              </a:buClr>
              <a:buSzPts val="1400"/>
              <a:buFont typeface="Arial"/>
              <a:buNone/>
              <a:defRPr/>
            </a:lvl7pPr>
            <a:lvl8pPr indent="0" lvl="7" marL="0" algn="l">
              <a:lnSpc>
                <a:spcPct val="100000"/>
              </a:lnSpc>
              <a:spcBef>
                <a:spcPts val="0"/>
              </a:spcBef>
              <a:spcAft>
                <a:spcPts val="0"/>
              </a:spcAft>
              <a:buClr>
                <a:srgbClr val="000000"/>
              </a:buClr>
              <a:buSzPts val="1400"/>
              <a:buFont typeface="Arial"/>
              <a:buNone/>
              <a:defRPr/>
            </a:lvl8pPr>
            <a:lvl9pPr indent="0" lvl="8" mar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pic>
        <p:nvPicPr>
          <p:cNvPr descr="OpenMainframe_Logo_Pantone.png" id="35" name="Google Shape;35;p5"/>
          <p:cNvPicPr preferRelativeResize="0"/>
          <p:nvPr/>
        </p:nvPicPr>
        <p:blipFill rotWithShape="1">
          <a:blip r:embed="rId3">
            <a:alphaModFix/>
          </a:blip>
          <a:srcRect b="30187" l="0" r="80655" t="0"/>
          <a:stretch/>
        </p:blipFill>
        <p:spPr>
          <a:xfrm>
            <a:off x="8306753" y="100724"/>
            <a:ext cx="469854" cy="518219"/>
          </a:xfrm>
          <a:prstGeom prst="rect">
            <a:avLst/>
          </a:prstGeom>
          <a:noFill/>
          <a:ln>
            <a:noFill/>
          </a:ln>
        </p:spPr>
      </p:pic>
      <p:sp>
        <p:nvSpPr>
          <p:cNvPr id="36" name="Google Shape;36;p5"/>
          <p:cNvSpPr/>
          <p:nvPr/>
        </p:nvSpPr>
        <p:spPr>
          <a:xfrm>
            <a:off x="0" y="5112913"/>
            <a:ext cx="9144000" cy="50586"/>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37" name="Google Shape;37;p5"/>
          <p:cNvSpPr txBox="1"/>
          <p:nvPr>
            <p:ph idx="1" type="body"/>
          </p:nvPr>
        </p:nvSpPr>
        <p:spPr>
          <a:xfrm>
            <a:off x="317500" y="943425"/>
            <a:ext cx="4127100" cy="35547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8" name="Google Shape;38;p5"/>
          <p:cNvSpPr txBox="1"/>
          <p:nvPr>
            <p:ph idx="2" type="body"/>
          </p:nvPr>
        </p:nvSpPr>
        <p:spPr>
          <a:xfrm>
            <a:off x="4712200" y="943425"/>
            <a:ext cx="4127100" cy="35547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264" name="Shape 264"/>
        <p:cNvGrpSpPr/>
        <p:nvPr/>
      </p:nvGrpSpPr>
      <p:grpSpPr>
        <a:xfrm>
          <a:off x="0" y="0"/>
          <a:ext cx="0" cy="0"/>
          <a:chOff x="0" y="0"/>
          <a:chExt cx="0" cy="0"/>
        </a:xfrm>
      </p:grpSpPr>
      <p:sp>
        <p:nvSpPr>
          <p:cNvPr id="265" name="Google Shape;265;p43"/>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66" name="Google Shape;266;p43"/>
          <p:cNvPicPr preferRelativeResize="0"/>
          <p:nvPr/>
        </p:nvPicPr>
        <p:blipFill>
          <a:blip r:embed="rId2">
            <a:alphaModFix/>
          </a:blip>
          <a:stretch>
            <a:fillRect/>
          </a:stretch>
        </p:blipFill>
        <p:spPr>
          <a:xfrm>
            <a:off x="3033025" y="1976425"/>
            <a:ext cx="2759801" cy="909250"/>
          </a:xfrm>
          <a:prstGeom prst="rect">
            <a:avLst/>
          </a:prstGeom>
          <a:noFill/>
          <a:ln>
            <a:noFill/>
          </a:ln>
        </p:spPr>
      </p:pic>
      <p:sp>
        <p:nvSpPr>
          <p:cNvPr id="267" name="Google Shape;267;p43"/>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43"/>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43"/>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43"/>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43"/>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72" name="Google Shape;272;p43"/>
          <p:cNvPicPr preferRelativeResize="0"/>
          <p:nvPr/>
        </p:nvPicPr>
        <p:blipFill>
          <a:blip r:embed="rId3">
            <a:alphaModFix/>
          </a:blip>
          <a:stretch>
            <a:fillRect/>
          </a:stretch>
        </p:blipFill>
        <p:spPr>
          <a:xfrm>
            <a:off x="8398214" y="1165560"/>
            <a:ext cx="476350" cy="714544"/>
          </a:xfrm>
          <a:prstGeom prst="rect">
            <a:avLst/>
          </a:prstGeom>
          <a:noFill/>
          <a:ln>
            <a:noFill/>
          </a:ln>
        </p:spPr>
      </p:pic>
      <p:pic>
        <p:nvPicPr>
          <p:cNvPr id="273" name="Google Shape;273;p43"/>
          <p:cNvPicPr preferRelativeResize="0"/>
          <p:nvPr/>
        </p:nvPicPr>
        <p:blipFill>
          <a:blip r:embed="rId4">
            <a:alphaModFix/>
          </a:blip>
          <a:stretch>
            <a:fillRect/>
          </a:stretch>
        </p:blipFill>
        <p:spPr>
          <a:xfrm rot="10800000">
            <a:off x="-4" y="4155124"/>
            <a:ext cx="988375" cy="988375"/>
          </a:xfrm>
          <a:prstGeom prst="rect">
            <a:avLst/>
          </a:prstGeom>
          <a:noFill/>
          <a:ln>
            <a:noFill/>
          </a:ln>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274" name="Shape 274"/>
        <p:cNvGrpSpPr/>
        <p:nvPr/>
      </p:nvGrpSpPr>
      <p:grpSpPr>
        <a:xfrm>
          <a:off x="0" y="0"/>
          <a:ext cx="0" cy="0"/>
          <a:chOff x="0" y="0"/>
          <a:chExt cx="0" cy="0"/>
        </a:xfrm>
      </p:grpSpPr>
      <p:pic>
        <p:nvPicPr>
          <p:cNvPr id="275" name="Google Shape;275;p44"/>
          <p:cNvPicPr preferRelativeResize="0"/>
          <p:nvPr/>
        </p:nvPicPr>
        <p:blipFill>
          <a:blip r:embed="rId2">
            <a:alphaModFix/>
          </a:blip>
          <a:stretch>
            <a:fillRect/>
          </a:stretch>
        </p:blipFill>
        <p:spPr>
          <a:xfrm>
            <a:off x="2814275" y="1956545"/>
            <a:ext cx="2759801" cy="909260"/>
          </a:xfrm>
          <a:prstGeom prst="rect">
            <a:avLst/>
          </a:prstGeom>
          <a:noFill/>
          <a:ln>
            <a:noFill/>
          </a:ln>
        </p:spPr>
      </p:pic>
      <p:sp>
        <p:nvSpPr>
          <p:cNvPr id="276" name="Google Shape;276;p44"/>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44"/>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44"/>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44"/>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44"/>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81" name="Google Shape;281;p44"/>
          <p:cNvPicPr preferRelativeResize="0"/>
          <p:nvPr/>
        </p:nvPicPr>
        <p:blipFill>
          <a:blip r:embed="rId3">
            <a:alphaModFix/>
          </a:blip>
          <a:stretch>
            <a:fillRect/>
          </a:stretch>
        </p:blipFill>
        <p:spPr>
          <a:xfrm>
            <a:off x="8398214" y="1165560"/>
            <a:ext cx="476350" cy="714544"/>
          </a:xfrm>
          <a:prstGeom prst="rect">
            <a:avLst/>
          </a:prstGeom>
          <a:noFill/>
          <a:ln>
            <a:noFill/>
          </a:ln>
        </p:spPr>
      </p:pic>
      <p:sp>
        <p:nvSpPr>
          <p:cNvPr id="282" name="Google Shape;282;p44"/>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283" name="Shape 283"/>
        <p:cNvGrpSpPr/>
        <p:nvPr/>
      </p:nvGrpSpPr>
      <p:grpSpPr>
        <a:xfrm>
          <a:off x="0" y="0"/>
          <a:ext cx="0" cy="0"/>
          <a:chOff x="0" y="0"/>
          <a:chExt cx="0" cy="0"/>
        </a:xfrm>
      </p:grpSpPr>
      <p:sp>
        <p:nvSpPr>
          <p:cNvPr id="284" name="Google Shape;284;p45"/>
          <p:cNvSpPr txBox="1"/>
          <p:nvPr>
            <p:ph type="ctrTitle"/>
          </p:nvPr>
        </p:nvSpPr>
        <p:spPr>
          <a:xfrm>
            <a:off x="598100" y="1226378"/>
            <a:ext cx="5533500" cy="18945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4200"/>
              <a:buNone/>
              <a:defRPr sz="42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285" name="Google Shape;285;p45"/>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chemeClr val="lt1"/>
              </a:buClr>
              <a:buSzPts val="2100"/>
              <a:buNone/>
              <a:defRPr sz="2100">
                <a:solidFill>
                  <a:schemeClr val="lt1"/>
                </a:solidFill>
              </a:defRPr>
            </a:lvl1pPr>
            <a:lvl2pPr lvl="1" rtl="0">
              <a:lnSpc>
                <a:spcPct val="100000"/>
              </a:lnSpc>
              <a:spcBef>
                <a:spcPts val="0"/>
              </a:spcBef>
              <a:spcAft>
                <a:spcPts val="0"/>
              </a:spcAft>
              <a:buClr>
                <a:schemeClr val="lt1"/>
              </a:buClr>
              <a:buSzPts val="2100"/>
              <a:buNone/>
              <a:defRPr sz="2100">
                <a:solidFill>
                  <a:schemeClr val="lt1"/>
                </a:solidFill>
              </a:defRPr>
            </a:lvl2pPr>
            <a:lvl3pPr lvl="2" rtl="0">
              <a:lnSpc>
                <a:spcPct val="100000"/>
              </a:lnSpc>
              <a:spcBef>
                <a:spcPts val="0"/>
              </a:spcBef>
              <a:spcAft>
                <a:spcPts val="0"/>
              </a:spcAft>
              <a:buClr>
                <a:schemeClr val="lt1"/>
              </a:buClr>
              <a:buSzPts val="2100"/>
              <a:buNone/>
              <a:defRPr sz="2100">
                <a:solidFill>
                  <a:schemeClr val="lt1"/>
                </a:solidFill>
              </a:defRPr>
            </a:lvl3pPr>
            <a:lvl4pPr lvl="3" rtl="0">
              <a:lnSpc>
                <a:spcPct val="100000"/>
              </a:lnSpc>
              <a:spcBef>
                <a:spcPts val="0"/>
              </a:spcBef>
              <a:spcAft>
                <a:spcPts val="0"/>
              </a:spcAft>
              <a:buClr>
                <a:schemeClr val="lt1"/>
              </a:buClr>
              <a:buSzPts val="2100"/>
              <a:buNone/>
              <a:defRPr sz="2100">
                <a:solidFill>
                  <a:schemeClr val="lt1"/>
                </a:solidFill>
              </a:defRPr>
            </a:lvl4pPr>
            <a:lvl5pPr lvl="4" rtl="0">
              <a:lnSpc>
                <a:spcPct val="100000"/>
              </a:lnSpc>
              <a:spcBef>
                <a:spcPts val="0"/>
              </a:spcBef>
              <a:spcAft>
                <a:spcPts val="0"/>
              </a:spcAft>
              <a:buClr>
                <a:schemeClr val="lt1"/>
              </a:buClr>
              <a:buSzPts val="2100"/>
              <a:buNone/>
              <a:defRPr sz="2100">
                <a:solidFill>
                  <a:schemeClr val="lt1"/>
                </a:solidFill>
              </a:defRPr>
            </a:lvl5pPr>
            <a:lvl6pPr lvl="5" rtl="0">
              <a:lnSpc>
                <a:spcPct val="100000"/>
              </a:lnSpc>
              <a:spcBef>
                <a:spcPts val="0"/>
              </a:spcBef>
              <a:spcAft>
                <a:spcPts val="0"/>
              </a:spcAft>
              <a:buClr>
                <a:schemeClr val="lt1"/>
              </a:buClr>
              <a:buSzPts val="2100"/>
              <a:buNone/>
              <a:defRPr sz="2100">
                <a:solidFill>
                  <a:schemeClr val="lt1"/>
                </a:solidFill>
              </a:defRPr>
            </a:lvl6pPr>
            <a:lvl7pPr lvl="6" rtl="0">
              <a:lnSpc>
                <a:spcPct val="100000"/>
              </a:lnSpc>
              <a:spcBef>
                <a:spcPts val="0"/>
              </a:spcBef>
              <a:spcAft>
                <a:spcPts val="0"/>
              </a:spcAft>
              <a:buClr>
                <a:schemeClr val="lt1"/>
              </a:buClr>
              <a:buSzPts val="2100"/>
              <a:buNone/>
              <a:defRPr sz="2100">
                <a:solidFill>
                  <a:schemeClr val="lt1"/>
                </a:solidFill>
              </a:defRPr>
            </a:lvl7pPr>
            <a:lvl8pPr lvl="7" rtl="0">
              <a:lnSpc>
                <a:spcPct val="100000"/>
              </a:lnSpc>
              <a:spcBef>
                <a:spcPts val="0"/>
              </a:spcBef>
              <a:spcAft>
                <a:spcPts val="0"/>
              </a:spcAft>
              <a:buClr>
                <a:schemeClr val="lt1"/>
              </a:buClr>
              <a:buSzPts val="2100"/>
              <a:buNone/>
              <a:defRPr sz="2100">
                <a:solidFill>
                  <a:schemeClr val="lt1"/>
                </a:solidFill>
              </a:defRPr>
            </a:lvl8pPr>
            <a:lvl9pPr lvl="8" rtl="0">
              <a:lnSpc>
                <a:spcPct val="100000"/>
              </a:lnSpc>
              <a:spcBef>
                <a:spcPts val="0"/>
              </a:spcBef>
              <a:spcAft>
                <a:spcPts val="0"/>
              </a:spcAft>
              <a:buClr>
                <a:schemeClr val="lt1"/>
              </a:buClr>
              <a:buSzPts val="2100"/>
              <a:buNone/>
              <a:defRPr sz="2100">
                <a:solidFill>
                  <a:schemeClr val="lt1"/>
                </a:solidFill>
              </a:defRPr>
            </a:lvl9pPr>
          </a:lstStyle>
          <a:p/>
        </p:txBody>
      </p:sp>
      <p:pic>
        <p:nvPicPr>
          <p:cNvPr id="286" name="Google Shape;286;p45"/>
          <p:cNvPicPr preferRelativeResize="0"/>
          <p:nvPr/>
        </p:nvPicPr>
        <p:blipFill>
          <a:blip r:embed="rId2">
            <a:alphaModFix/>
          </a:blip>
          <a:stretch>
            <a:fillRect/>
          </a:stretch>
        </p:blipFill>
        <p:spPr>
          <a:xfrm rot="5400000">
            <a:off x="8312352" y="4301684"/>
            <a:ext cx="844843" cy="838800"/>
          </a:xfrm>
          <a:prstGeom prst="rect">
            <a:avLst/>
          </a:prstGeom>
          <a:noFill/>
          <a:ln>
            <a:noFill/>
          </a:ln>
        </p:spPr>
      </p:pic>
      <p:sp>
        <p:nvSpPr>
          <p:cNvPr id="287" name="Google Shape;287;p45"/>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
        <p:nvSpPr>
          <p:cNvPr id="288" name="Google Shape;288;p45"/>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89" name="Google Shape;289;p45"/>
          <p:cNvPicPr preferRelativeResize="0"/>
          <p:nvPr/>
        </p:nvPicPr>
        <p:blipFill>
          <a:blip r:embed="rId3">
            <a:alphaModFix/>
          </a:blip>
          <a:stretch>
            <a:fillRect/>
          </a:stretch>
        </p:blipFill>
        <p:spPr>
          <a:xfrm>
            <a:off x="7273800" y="3350"/>
            <a:ext cx="935100" cy="928411"/>
          </a:xfrm>
          <a:prstGeom prst="rect">
            <a:avLst/>
          </a:prstGeom>
          <a:noFill/>
          <a:ln>
            <a:noFill/>
          </a:ln>
        </p:spPr>
      </p:pic>
      <p:pic>
        <p:nvPicPr>
          <p:cNvPr id="290" name="Google Shape;290;p45"/>
          <p:cNvPicPr preferRelativeResize="0"/>
          <p:nvPr/>
        </p:nvPicPr>
        <p:blipFill>
          <a:blip r:embed="rId4">
            <a:alphaModFix/>
          </a:blip>
          <a:stretch>
            <a:fillRect/>
          </a:stretch>
        </p:blipFill>
        <p:spPr>
          <a:xfrm>
            <a:off x="705588" y="4235030"/>
            <a:ext cx="1194674" cy="393600"/>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291" name="Shape 291"/>
        <p:cNvGrpSpPr/>
        <p:nvPr/>
      </p:nvGrpSpPr>
      <p:grpSpPr>
        <a:xfrm>
          <a:off x="0" y="0"/>
          <a:ext cx="0" cy="0"/>
          <a:chOff x="0" y="0"/>
          <a:chExt cx="0" cy="0"/>
        </a:xfrm>
      </p:grpSpPr>
      <p:sp>
        <p:nvSpPr>
          <p:cNvPr id="292" name="Google Shape;292;p46"/>
          <p:cNvSpPr txBox="1"/>
          <p:nvPr>
            <p:ph type="ctrTitle"/>
          </p:nvPr>
        </p:nvSpPr>
        <p:spPr>
          <a:xfrm>
            <a:off x="598100" y="1226378"/>
            <a:ext cx="5533500" cy="18945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4200"/>
              <a:buNone/>
              <a:defRPr sz="42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293" name="Google Shape;293;p46"/>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chemeClr val="lt1"/>
              </a:buClr>
              <a:buSzPts val="2100"/>
              <a:buNone/>
              <a:defRPr sz="2100">
                <a:solidFill>
                  <a:schemeClr val="lt1"/>
                </a:solidFill>
              </a:defRPr>
            </a:lvl1pPr>
            <a:lvl2pPr lvl="1" rtl="0">
              <a:lnSpc>
                <a:spcPct val="100000"/>
              </a:lnSpc>
              <a:spcBef>
                <a:spcPts val="0"/>
              </a:spcBef>
              <a:spcAft>
                <a:spcPts val="0"/>
              </a:spcAft>
              <a:buClr>
                <a:schemeClr val="lt1"/>
              </a:buClr>
              <a:buSzPts val="2100"/>
              <a:buNone/>
              <a:defRPr sz="2100">
                <a:solidFill>
                  <a:schemeClr val="lt1"/>
                </a:solidFill>
              </a:defRPr>
            </a:lvl2pPr>
            <a:lvl3pPr lvl="2" rtl="0">
              <a:lnSpc>
                <a:spcPct val="100000"/>
              </a:lnSpc>
              <a:spcBef>
                <a:spcPts val="0"/>
              </a:spcBef>
              <a:spcAft>
                <a:spcPts val="0"/>
              </a:spcAft>
              <a:buClr>
                <a:schemeClr val="lt1"/>
              </a:buClr>
              <a:buSzPts val="2100"/>
              <a:buNone/>
              <a:defRPr sz="2100">
                <a:solidFill>
                  <a:schemeClr val="lt1"/>
                </a:solidFill>
              </a:defRPr>
            </a:lvl3pPr>
            <a:lvl4pPr lvl="3" rtl="0">
              <a:lnSpc>
                <a:spcPct val="100000"/>
              </a:lnSpc>
              <a:spcBef>
                <a:spcPts val="0"/>
              </a:spcBef>
              <a:spcAft>
                <a:spcPts val="0"/>
              </a:spcAft>
              <a:buClr>
                <a:schemeClr val="lt1"/>
              </a:buClr>
              <a:buSzPts val="2100"/>
              <a:buNone/>
              <a:defRPr sz="2100">
                <a:solidFill>
                  <a:schemeClr val="lt1"/>
                </a:solidFill>
              </a:defRPr>
            </a:lvl4pPr>
            <a:lvl5pPr lvl="4" rtl="0">
              <a:lnSpc>
                <a:spcPct val="100000"/>
              </a:lnSpc>
              <a:spcBef>
                <a:spcPts val="0"/>
              </a:spcBef>
              <a:spcAft>
                <a:spcPts val="0"/>
              </a:spcAft>
              <a:buClr>
                <a:schemeClr val="lt1"/>
              </a:buClr>
              <a:buSzPts val="2100"/>
              <a:buNone/>
              <a:defRPr sz="2100">
                <a:solidFill>
                  <a:schemeClr val="lt1"/>
                </a:solidFill>
              </a:defRPr>
            </a:lvl5pPr>
            <a:lvl6pPr lvl="5" rtl="0">
              <a:lnSpc>
                <a:spcPct val="100000"/>
              </a:lnSpc>
              <a:spcBef>
                <a:spcPts val="0"/>
              </a:spcBef>
              <a:spcAft>
                <a:spcPts val="0"/>
              </a:spcAft>
              <a:buClr>
                <a:schemeClr val="lt1"/>
              </a:buClr>
              <a:buSzPts val="2100"/>
              <a:buNone/>
              <a:defRPr sz="2100">
                <a:solidFill>
                  <a:schemeClr val="lt1"/>
                </a:solidFill>
              </a:defRPr>
            </a:lvl6pPr>
            <a:lvl7pPr lvl="6" rtl="0">
              <a:lnSpc>
                <a:spcPct val="100000"/>
              </a:lnSpc>
              <a:spcBef>
                <a:spcPts val="0"/>
              </a:spcBef>
              <a:spcAft>
                <a:spcPts val="0"/>
              </a:spcAft>
              <a:buClr>
                <a:schemeClr val="lt1"/>
              </a:buClr>
              <a:buSzPts val="2100"/>
              <a:buNone/>
              <a:defRPr sz="2100">
                <a:solidFill>
                  <a:schemeClr val="lt1"/>
                </a:solidFill>
              </a:defRPr>
            </a:lvl7pPr>
            <a:lvl8pPr lvl="7" rtl="0">
              <a:lnSpc>
                <a:spcPct val="100000"/>
              </a:lnSpc>
              <a:spcBef>
                <a:spcPts val="0"/>
              </a:spcBef>
              <a:spcAft>
                <a:spcPts val="0"/>
              </a:spcAft>
              <a:buClr>
                <a:schemeClr val="lt1"/>
              </a:buClr>
              <a:buSzPts val="2100"/>
              <a:buNone/>
              <a:defRPr sz="2100">
                <a:solidFill>
                  <a:schemeClr val="lt1"/>
                </a:solidFill>
              </a:defRPr>
            </a:lvl8pPr>
            <a:lvl9pPr lvl="8" rtl="0">
              <a:lnSpc>
                <a:spcPct val="100000"/>
              </a:lnSpc>
              <a:spcBef>
                <a:spcPts val="0"/>
              </a:spcBef>
              <a:spcAft>
                <a:spcPts val="0"/>
              </a:spcAft>
              <a:buClr>
                <a:schemeClr val="lt1"/>
              </a:buClr>
              <a:buSzPts val="2100"/>
              <a:buNone/>
              <a:defRPr sz="2100">
                <a:solidFill>
                  <a:schemeClr val="lt1"/>
                </a:solidFill>
              </a:defRPr>
            </a:lvl9pPr>
          </a:lstStyle>
          <a:p/>
        </p:txBody>
      </p:sp>
      <p:pic>
        <p:nvPicPr>
          <p:cNvPr id="294" name="Google Shape;294;p46"/>
          <p:cNvPicPr preferRelativeResize="0"/>
          <p:nvPr/>
        </p:nvPicPr>
        <p:blipFill>
          <a:blip r:embed="rId2">
            <a:alphaModFix/>
          </a:blip>
          <a:stretch>
            <a:fillRect/>
          </a:stretch>
        </p:blipFill>
        <p:spPr>
          <a:xfrm rot="5400000">
            <a:off x="8312352" y="4301684"/>
            <a:ext cx="844843" cy="838800"/>
          </a:xfrm>
          <a:prstGeom prst="rect">
            <a:avLst/>
          </a:prstGeom>
          <a:noFill/>
          <a:ln>
            <a:noFill/>
          </a:ln>
        </p:spPr>
      </p:pic>
      <p:sp>
        <p:nvSpPr>
          <p:cNvPr id="295" name="Google Shape;295;p46"/>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
        <p:nvSpPr>
          <p:cNvPr id="296" name="Google Shape;296;p46"/>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46"/>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98" name="Google Shape;298;p46"/>
          <p:cNvPicPr preferRelativeResize="0"/>
          <p:nvPr/>
        </p:nvPicPr>
        <p:blipFill>
          <a:blip r:embed="rId3">
            <a:alphaModFix/>
          </a:blip>
          <a:stretch>
            <a:fillRect/>
          </a:stretch>
        </p:blipFill>
        <p:spPr>
          <a:xfrm>
            <a:off x="705588" y="4235030"/>
            <a:ext cx="1194674" cy="393600"/>
          </a:xfrm>
          <a:prstGeom prst="rect">
            <a:avLst/>
          </a:prstGeom>
          <a:noFill/>
          <a:ln>
            <a:noFill/>
          </a:ln>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299" name="Shape 299"/>
        <p:cNvGrpSpPr/>
        <p:nvPr/>
      </p:nvGrpSpPr>
      <p:grpSpPr>
        <a:xfrm>
          <a:off x="0" y="0"/>
          <a:ext cx="0" cy="0"/>
          <a:chOff x="0" y="0"/>
          <a:chExt cx="0" cy="0"/>
        </a:xfrm>
      </p:grpSpPr>
      <p:sp>
        <p:nvSpPr>
          <p:cNvPr id="300" name="Google Shape;300;p47"/>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47"/>
          <p:cNvSpPr txBox="1"/>
          <p:nvPr>
            <p:ph type="ctrTitle"/>
          </p:nvPr>
        </p:nvSpPr>
        <p:spPr>
          <a:xfrm>
            <a:off x="598100" y="1226378"/>
            <a:ext cx="5533500" cy="1894500"/>
          </a:xfrm>
          <a:prstGeom prst="rect">
            <a:avLst/>
          </a:prstGeom>
        </p:spPr>
        <p:txBody>
          <a:bodyPr anchorCtr="0" anchor="t" bIns="91425" lIns="91425" spcFirstLastPara="1" rIns="91425" wrap="square" tIns="91425">
            <a:normAutofit/>
          </a:bodyPr>
          <a:lstStyle>
            <a:lvl1pPr lvl="0" rtl="0">
              <a:spcBef>
                <a:spcPts val="0"/>
              </a:spcBef>
              <a:spcAft>
                <a:spcPts val="0"/>
              </a:spcAft>
              <a:buSzPts val="4200"/>
              <a:buNone/>
              <a:defRPr sz="4200"/>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302" name="Google Shape;302;p47"/>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chemeClr val="dk1"/>
              </a:buClr>
              <a:buSzPts val="2100"/>
              <a:buNone/>
              <a:defRPr sz="2100">
                <a:solidFill>
                  <a:schemeClr val="dk1"/>
                </a:solidFill>
              </a:defRPr>
            </a:lvl1pPr>
            <a:lvl2pPr lvl="1" rtl="0">
              <a:lnSpc>
                <a:spcPct val="100000"/>
              </a:lnSpc>
              <a:spcBef>
                <a:spcPts val="0"/>
              </a:spcBef>
              <a:spcAft>
                <a:spcPts val="0"/>
              </a:spcAft>
              <a:buClr>
                <a:schemeClr val="lt1"/>
              </a:buClr>
              <a:buSzPts val="2100"/>
              <a:buNone/>
              <a:defRPr sz="2100">
                <a:solidFill>
                  <a:schemeClr val="lt1"/>
                </a:solidFill>
              </a:defRPr>
            </a:lvl2pPr>
            <a:lvl3pPr lvl="2" rtl="0">
              <a:lnSpc>
                <a:spcPct val="100000"/>
              </a:lnSpc>
              <a:spcBef>
                <a:spcPts val="0"/>
              </a:spcBef>
              <a:spcAft>
                <a:spcPts val="0"/>
              </a:spcAft>
              <a:buClr>
                <a:schemeClr val="lt1"/>
              </a:buClr>
              <a:buSzPts val="2100"/>
              <a:buNone/>
              <a:defRPr sz="2100">
                <a:solidFill>
                  <a:schemeClr val="lt1"/>
                </a:solidFill>
              </a:defRPr>
            </a:lvl3pPr>
            <a:lvl4pPr lvl="3" rtl="0">
              <a:lnSpc>
                <a:spcPct val="100000"/>
              </a:lnSpc>
              <a:spcBef>
                <a:spcPts val="0"/>
              </a:spcBef>
              <a:spcAft>
                <a:spcPts val="0"/>
              </a:spcAft>
              <a:buClr>
                <a:schemeClr val="lt1"/>
              </a:buClr>
              <a:buSzPts val="2100"/>
              <a:buNone/>
              <a:defRPr sz="2100">
                <a:solidFill>
                  <a:schemeClr val="lt1"/>
                </a:solidFill>
              </a:defRPr>
            </a:lvl4pPr>
            <a:lvl5pPr lvl="4" rtl="0">
              <a:lnSpc>
                <a:spcPct val="100000"/>
              </a:lnSpc>
              <a:spcBef>
                <a:spcPts val="0"/>
              </a:spcBef>
              <a:spcAft>
                <a:spcPts val="0"/>
              </a:spcAft>
              <a:buClr>
                <a:schemeClr val="lt1"/>
              </a:buClr>
              <a:buSzPts val="2100"/>
              <a:buNone/>
              <a:defRPr sz="2100">
                <a:solidFill>
                  <a:schemeClr val="lt1"/>
                </a:solidFill>
              </a:defRPr>
            </a:lvl5pPr>
            <a:lvl6pPr lvl="5" rtl="0">
              <a:lnSpc>
                <a:spcPct val="100000"/>
              </a:lnSpc>
              <a:spcBef>
                <a:spcPts val="0"/>
              </a:spcBef>
              <a:spcAft>
                <a:spcPts val="0"/>
              </a:spcAft>
              <a:buClr>
                <a:schemeClr val="lt1"/>
              </a:buClr>
              <a:buSzPts val="2100"/>
              <a:buNone/>
              <a:defRPr sz="2100">
                <a:solidFill>
                  <a:schemeClr val="lt1"/>
                </a:solidFill>
              </a:defRPr>
            </a:lvl6pPr>
            <a:lvl7pPr lvl="6" rtl="0">
              <a:lnSpc>
                <a:spcPct val="100000"/>
              </a:lnSpc>
              <a:spcBef>
                <a:spcPts val="0"/>
              </a:spcBef>
              <a:spcAft>
                <a:spcPts val="0"/>
              </a:spcAft>
              <a:buClr>
                <a:schemeClr val="lt1"/>
              </a:buClr>
              <a:buSzPts val="2100"/>
              <a:buNone/>
              <a:defRPr sz="2100">
                <a:solidFill>
                  <a:schemeClr val="lt1"/>
                </a:solidFill>
              </a:defRPr>
            </a:lvl7pPr>
            <a:lvl8pPr lvl="7" rtl="0">
              <a:lnSpc>
                <a:spcPct val="100000"/>
              </a:lnSpc>
              <a:spcBef>
                <a:spcPts val="0"/>
              </a:spcBef>
              <a:spcAft>
                <a:spcPts val="0"/>
              </a:spcAft>
              <a:buClr>
                <a:schemeClr val="lt1"/>
              </a:buClr>
              <a:buSzPts val="2100"/>
              <a:buNone/>
              <a:defRPr sz="2100">
                <a:solidFill>
                  <a:schemeClr val="lt1"/>
                </a:solidFill>
              </a:defRPr>
            </a:lvl8pPr>
            <a:lvl9pPr lvl="8" rtl="0">
              <a:lnSpc>
                <a:spcPct val="100000"/>
              </a:lnSpc>
              <a:spcBef>
                <a:spcPts val="0"/>
              </a:spcBef>
              <a:spcAft>
                <a:spcPts val="0"/>
              </a:spcAft>
              <a:buClr>
                <a:schemeClr val="lt1"/>
              </a:buClr>
              <a:buSzPts val="2100"/>
              <a:buNone/>
              <a:defRPr sz="2100">
                <a:solidFill>
                  <a:schemeClr val="lt1"/>
                </a:solidFill>
              </a:defRPr>
            </a:lvl9pPr>
          </a:lstStyle>
          <a:p/>
        </p:txBody>
      </p:sp>
      <p:sp>
        <p:nvSpPr>
          <p:cNvPr id="303" name="Google Shape;303;p47"/>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pic>
        <p:nvPicPr>
          <p:cNvPr id="304" name="Google Shape;304;p47"/>
          <p:cNvPicPr preferRelativeResize="0"/>
          <p:nvPr/>
        </p:nvPicPr>
        <p:blipFill>
          <a:blip r:embed="rId2">
            <a:alphaModFix/>
          </a:blip>
          <a:stretch>
            <a:fillRect/>
          </a:stretch>
        </p:blipFill>
        <p:spPr>
          <a:xfrm>
            <a:off x="703825" y="4236350"/>
            <a:ext cx="1186599" cy="390950"/>
          </a:xfrm>
          <a:prstGeom prst="rect">
            <a:avLst/>
          </a:prstGeom>
          <a:noFill/>
          <a:ln>
            <a:noFill/>
          </a:ln>
        </p:spPr>
      </p:pic>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012" scaled="0"/>
        </a:gradFill>
      </p:bgPr>
    </p:bg>
    <p:spTree>
      <p:nvGrpSpPr>
        <p:cNvPr id="305" name="Shape 305"/>
        <p:cNvGrpSpPr/>
        <p:nvPr/>
      </p:nvGrpSpPr>
      <p:grpSpPr>
        <a:xfrm>
          <a:off x="0" y="0"/>
          <a:ext cx="0" cy="0"/>
          <a:chOff x="0" y="0"/>
          <a:chExt cx="0" cy="0"/>
        </a:xfrm>
      </p:grpSpPr>
      <p:sp>
        <p:nvSpPr>
          <p:cNvPr id="306" name="Google Shape;306;p48"/>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48"/>
          <p:cNvSpPr txBox="1"/>
          <p:nvPr>
            <p:ph type="title"/>
          </p:nvPr>
        </p:nvSpPr>
        <p:spPr>
          <a:xfrm>
            <a:off x="598100" y="2152347"/>
            <a:ext cx="8222100" cy="838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p:txBody>
      </p:sp>
      <p:sp>
        <p:nvSpPr>
          <p:cNvPr id="308" name="Google Shape;308;p48"/>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pic>
        <p:nvPicPr>
          <p:cNvPr id="309" name="Google Shape;309;p48"/>
          <p:cNvPicPr preferRelativeResize="0"/>
          <p:nvPr/>
        </p:nvPicPr>
        <p:blipFill>
          <a:blip r:embed="rId2">
            <a:alphaModFix/>
          </a:blip>
          <a:stretch>
            <a:fillRect/>
          </a:stretch>
        </p:blipFill>
        <p:spPr>
          <a:xfrm>
            <a:off x="8128800" y="0"/>
            <a:ext cx="1015200" cy="1007953"/>
          </a:xfrm>
          <a:prstGeom prst="rect">
            <a:avLst/>
          </a:prstGeom>
          <a:noFill/>
          <a:ln>
            <a:noFill/>
          </a:ln>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310" name="Shape 310"/>
        <p:cNvGrpSpPr/>
        <p:nvPr/>
      </p:nvGrpSpPr>
      <p:grpSpPr>
        <a:xfrm>
          <a:off x="0" y="0"/>
          <a:ext cx="0" cy="0"/>
          <a:chOff x="0" y="0"/>
          <a:chExt cx="0" cy="0"/>
        </a:xfrm>
      </p:grpSpPr>
      <p:sp>
        <p:nvSpPr>
          <p:cNvPr id="311" name="Google Shape;311;p49"/>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49"/>
          <p:cNvSpPr txBox="1"/>
          <p:nvPr>
            <p:ph type="title"/>
          </p:nvPr>
        </p:nvSpPr>
        <p:spPr>
          <a:xfrm>
            <a:off x="607150" y="2148722"/>
            <a:ext cx="8222100" cy="838800"/>
          </a:xfrm>
          <a:prstGeom prst="rect">
            <a:avLst/>
          </a:prstGeom>
        </p:spPr>
        <p:txBody>
          <a:bodyPr anchorCtr="0" anchor="ctr" bIns="91425" lIns="91425" spcFirstLastPara="1" rIns="91425" wrap="square" tIns="91425">
            <a:normAutofit/>
          </a:bodyPr>
          <a:lstStyle>
            <a:lvl1pPr lvl="0" rtl="0">
              <a:spcBef>
                <a:spcPts val="0"/>
              </a:spcBef>
              <a:spcAft>
                <a:spcPts val="0"/>
              </a:spcAft>
              <a:buSzPts val="4200"/>
              <a:buNone/>
              <a:defRPr sz="4200"/>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313" name="Google Shape;313;p49"/>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pic>
        <p:nvPicPr>
          <p:cNvPr id="314" name="Google Shape;314;p49"/>
          <p:cNvPicPr preferRelativeResize="0"/>
          <p:nvPr/>
        </p:nvPicPr>
        <p:blipFill>
          <a:blip r:embed="rId2">
            <a:alphaModFix/>
          </a:blip>
          <a:stretch>
            <a:fillRect/>
          </a:stretch>
        </p:blipFill>
        <p:spPr>
          <a:xfrm>
            <a:off x="8155621" y="-1"/>
            <a:ext cx="988375" cy="988375"/>
          </a:xfrm>
          <a:prstGeom prst="rect">
            <a:avLst/>
          </a:prstGeom>
          <a:noFill/>
          <a:ln>
            <a:noFill/>
          </a:ln>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15" name="Shape 315"/>
        <p:cNvGrpSpPr/>
        <p:nvPr/>
      </p:nvGrpSpPr>
      <p:grpSpPr>
        <a:xfrm>
          <a:off x="0" y="0"/>
          <a:ext cx="0" cy="0"/>
          <a:chOff x="0" y="0"/>
          <a:chExt cx="0" cy="0"/>
        </a:xfrm>
      </p:grpSpPr>
      <p:sp>
        <p:nvSpPr>
          <p:cNvPr id="316" name="Google Shape;316;p50"/>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50"/>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50"/>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19" name="Google Shape;319;p50"/>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
        <p:nvSpPr>
          <p:cNvPr id="320" name="Google Shape;320;p50"/>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50"/>
          <p:cNvSpPr txBox="1"/>
          <p:nvPr>
            <p:ph idx="1" type="body"/>
          </p:nvPr>
        </p:nvSpPr>
        <p:spPr>
          <a:xfrm>
            <a:off x="280350" y="1266450"/>
            <a:ext cx="8520600" cy="33390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pic>
        <p:nvPicPr>
          <p:cNvPr id="322" name="Google Shape;322;p50"/>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23" name="Shape 323"/>
        <p:cNvGrpSpPr/>
        <p:nvPr/>
      </p:nvGrpSpPr>
      <p:grpSpPr>
        <a:xfrm>
          <a:off x="0" y="0"/>
          <a:ext cx="0" cy="0"/>
          <a:chOff x="0" y="0"/>
          <a:chExt cx="0" cy="0"/>
        </a:xfrm>
      </p:grpSpPr>
      <p:sp>
        <p:nvSpPr>
          <p:cNvPr id="324" name="Google Shape;324;p51"/>
          <p:cNvSpPr txBox="1"/>
          <p:nvPr>
            <p:ph type="title"/>
          </p:nvPr>
        </p:nvSpPr>
        <p:spPr>
          <a:xfrm>
            <a:off x="311700" y="410000"/>
            <a:ext cx="6614100" cy="6078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25" name="Google Shape;325;p51"/>
          <p:cNvSpPr txBox="1"/>
          <p:nvPr>
            <p:ph idx="1" type="body"/>
          </p:nvPr>
        </p:nvSpPr>
        <p:spPr>
          <a:xfrm>
            <a:off x="311700" y="1229975"/>
            <a:ext cx="3999900" cy="33390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26" name="Google Shape;326;p51"/>
          <p:cNvSpPr txBox="1"/>
          <p:nvPr>
            <p:ph idx="2" type="body"/>
          </p:nvPr>
        </p:nvSpPr>
        <p:spPr>
          <a:xfrm>
            <a:off x="4832400" y="1229975"/>
            <a:ext cx="3999900" cy="33390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27" name="Google Shape;327;p51"/>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grpSp>
        <p:nvGrpSpPr>
          <p:cNvPr id="328" name="Google Shape;328;p51"/>
          <p:cNvGrpSpPr/>
          <p:nvPr/>
        </p:nvGrpSpPr>
        <p:grpSpPr>
          <a:xfrm>
            <a:off x="6971838" y="-12"/>
            <a:ext cx="2174881" cy="1450030"/>
            <a:chOff x="6098378" y="5"/>
            <a:chExt cx="3045625" cy="2030570"/>
          </a:xfrm>
        </p:grpSpPr>
        <p:sp>
          <p:nvSpPr>
            <p:cNvPr id="329" name="Google Shape;329;p51"/>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51"/>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51"/>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51"/>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33" name="Google Shape;333;p51"/>
          <p:cNvPicPr preferRelativeResize="0"/>
          <p:nvPr/>
        </p:nvPicPr>
        <p:blipFill>
          <a:blip r:embed="rId2">
            <a:alphaModFix/>
          </a:blip>
          <a:stretch>
            <a:fillRect/>
          </a:stretch>
        </p:blipFill>
        <p:spPr>
          <a:xfrm>
            <a:off x="8675950" y="0"/>
            <a:ext cx="470775" cy="470775"/>
          </a:xfrm>
          <a:prstGeom prst="rect">
            <a:avLst/>
          </a:prstGeom>
          <a:noFill/>
          <a:ln>
            <a:noFill/>
          </a:ln>
        </p:spPr>
      </p:pic>
      <p:pic>
        <p:nvPicPr>
          <p:cNvPr id="334" name="Google Shape;334;p51"/>
          <p:cNvPicPr preferRelativeResize="0"/>
          <p:nvPr/>
        </p:nvPicPr>
        <p:blipFill>
          <a:blip r:embed="rId3">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35" name="Shape 335"/>
        <p:cNvGrpSpPr/>
        <p:nvPr/>
      </p:nvGrpSpPr>
      <p:grpSpPr>
        <a:xfrm>
          <a:off x="0" y="0"/>
          <a:ext cx="0" cy="0"/>
          <a:chOff x="0" y="0"/>
          <a:chExt cx="0" cy="0"/>
        </a:xfrm>
      </p:grpSpPr>
      <p:sp>
        <p:nvSpPr>
          <p:cNvPr id="336" name="Google Shape;336;p52"/>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37" name="Google Shape;337;p52"/>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pic>
        <p:nvPicPr>
          <p:cNvPr id="338" name="Google Shape;338;p52"/>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Insight">
  <p:cSld name="1_Title and Content_2">
    <p:spTree>
      <p:nvGrpSpPr>
        <p:cNvPr id="39" name="Shape 39"/>
        <p:cNvGrpSpPr/>
        <p:nvPr/>
      </p:nvGrpSpPr>
      <p:grpSpPr>
        <a:xfrm>
          <a:off x="0" y="0"/>
          <a:ext cx="0" cy="0"/>
          <a:chOff x="0" y="0"/>
          <a:chExt cx="0" cy="0"/>
        </a:xfrm>
      </p:grpSpPr>
      <p:sp>
        <p:nvSpPr>
          <p:cNvPr id="40" name="Google Shape;40;p6"/>
          <p:cNvSpPr/>
          <p:nvPr/>
        </p:nvSpPr>
        <p:spPr>
          <a:xfrm>
            <a:off x="0" y="772583"/>
            <a:ext cx="9144000" cy="43710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41" name="Google Shape;41;p6"/>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pic>
        <p:nvPicPr>
          <p:cNvPr id="42" name="Google Shape;42;p6"/>
          <p:cNvPicPr preferRelativeResize="0"/>
          <p:nvPr/>
        </p:nvPicPr>
        <p:blipFill rotWithShape="1">
          <a:blip r:embed="rId2">
            <a:alphaModFix amt="6000"/>
          </a:blip>
          <a:srcRect b="0" l="17593" r="0" t="0"/>
          <a:stretch/>
        </p:blipFill>
        <p:spPr>
          <a:xfrm>
            <a:off x="0" y="775759"/>
            <a:ext cx="6393974" cy="4364563"/>
          </a:xfrm>
          <a:prstGeom prst="rect">
            <a:avLst/>
          </a:prstGeom>
          <a:noFill/>
          <a:ln>
            <a:noFill/>
          </a:ln>
        </p:spPr>
      </p:pic>
      <p:sp>
        <p:nvSpPr>
          <p:cNvPr id="43" name="Google Shape;43;p6"/>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pic>
        <p:nvPicPr>
          <p:cNvPr descr="OpenMainframe_Logo_Pantone.png" id="44" name="Google Shape;44;p6"/>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45" name="Google Shape;45;p6"/>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46" name="Google Shape;46;p6"/>
          <p:cNvSpPr/>
          <p:nvPr/>
        </p:nvSpPr>
        <p:spPr>
          <a:xfrm>
            <a:off x="367474"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Major Problem</a:t>
            </a:r>
            <a:endParaRPr sz="1100"/>
          </a:p>
        </p:txBody>
      </p:sp>
      <p:sp>
        <p:nvSpPr>
          <p:cNvPr id="47" name="Google Shape;47;p6"/>
          <p:cNvSpPr/>
          <p:nvPr/>
        </p:nvSpPr>
        <p:spPr>
          <a:xfrm>
            <a:off x="3233717"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How </a:t>
            </a:r>
            <a:r>
              <a:rPr b="1" lang="en-US">
                <a:solidFill>
                  <a:schemeClr val="lt1"/>
                </a:solidFill>
                <a:latin typeface="Gill Sans"/>
                <a:ea typeface="Gill Sans"/>
                <a:cs typeface="Gill Sans"/>
                <a:sym typeface="Gill Sans"/>
              </a:rPr>
              <a:t>We </a:t>
            </a:r>
            <a:r>
              <a:rPr b="1" lang="en-US" sz="1400">
                <a:solidFill>
                  <a:schemeClr val="lt1"/>
                </a:solidFill>
                <a:latin typeface="Gill Sans"/>
                <a:ea typeface="Gill Sans"/>
                <a:cs typeface="Gill Sans"/>
                <a:sym typeface="Gill Sans"/>
              </a:rPr>
              <a:t>Innovated</a:t>
            </a:r>
            <a:endParaRPr sz="1100"/>
          </a:p>
        </p:txBody>
      </p:sp>
      <p:sp>
        <p:nvSpPr>
          <p:cNvPr id="48" name="Google Shape;48;p6"/>
          <p:cNvSpPr/>
          <p:nvPr/>
        </p:nvSpPr>
        <p:spPr>
          <a:xfrm>
            <a:off x="6099958"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Results</a:t>
            </a:r>
            <a:endParaRPr sz="1100"/>
          </a:p>
        </p:txBody>
      </p:sp>
      <p:sp>
        <p:nvSpPr>
          <p:cNvPr id="49" name="Google Shape;49;p6"/>
          <p:cNvSpPr txBox="1"/>
          <p:nvPr>
            <p:ph idx="1" type="body"/>
          </p:nvPr>
        </p:nvSpPr>
        <p:spPr>
          <a:xfrm>
            <a:off x="3233725" y="2606675"/>
            <a:ext cx="2648700" cy="2113200"/>
          </a:xfrm>
          <a:prstGeom prst="rect">
            <a:avLst/>
          </a:prstGeom>
        </p:spPr>
        <p:txBody>
          <a:bodyPr anchorCtr="0" anchor="t" bIns="36575" lIns="0" spcFirstLastPara="1" rIns="0" wrap="square" tIns="36575">
            <a:no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
        <p:nvSpPr>
          <p:cNvPr id="50" name="Google Shape;50;p6"/>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
        <p:nvSpPr>
          <p:cNvPr id="51" name="Google Shape;51;p6"/>
          <p:cNvSpPr txBox="1"/>
          <p:nvPr>
            <p:ph idx="3" type="body"/>
          </p:nvPr>
        </p:nvSpPr>
        <p:spPr>
          <a:xfrm>
            <a:off x="367500" y="2606675"/>
            <a:ext cx="2648700" cy="2113200"/>
          </a:xfrm>
          <a:prstGeom prst="rect">
            <a:avLst/>
          </a:prstGeom>
        </p:spPr>
        <p:txBody>
          <a:bodyPr anchorCtr="0" anchor="t" bIns="36575" lIns="0" spcFirstLastPara="1" rIns="0" wrap="square" tIns="36575">
            <a:sp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339" name="Shape 339"/>
        <p:cNvGrpSpPr/>
        <p:nvPr/>
      </p:nvGrpSpPr>
      <p:grpSpPr>
        <a:xfrm>
          <a:off x="0" y="0"/>
          <a:ext cx="0" cy="0"/>
          <a:chOff x="0" y="0"/>
          <a:chExt cx="0" cy="0"/>
        </a:xfrm>
      </p:grpSpPr>
      <p:sp>
        <p:nvSpPr>
          <p:cNvPr id="340" name="Google Shape;340;p53"/>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41" name="Google Shape;341;p53"/>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sp>
        <p:nvSpPr>
          <p:cNvPr id="342" name="Google Shape;342;p53"/>
          <p:cNvSpPr/>
          <p:nvPr/>
        </p:nvSpPr>
        <p:spPr>
          <a:xfrm>
            <a:off x="8418600" y="0"/>
            <a:ext cx="725400" cy="725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43" name="Google Shape;343;p53"/>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44" name="Shape 344"/>
        <p:cNvGrpSpPr/>
        <p:nvPr/>
      </p:nvGrpSpPr>
      <p:grpSpPr>
        <a:xfrm>
          <a:off x="0" y="0"/>
          <a:ext cx="0" cy="0"/>
          <a:chOff x="0" y="0"/>
          <a:chExt cx="0" cy="0"/>
        </a:xfrm>
      </p:grpSpPr>
      <p:sp>
        <p:nvSpPr>
          <p:cNvPr id="345" name="Google Shape;345;p54"/>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46" name="Shape 346"/>
        <p:cNvGrpSpPr/>
        <p:nvPr/>
      </p:nvGrpSpPr>
      <p:grpSpPr>
        <a:xfrm>
          <a:off x="0" y="0"/>
          <a:ext cx="0" cy="0"/>
          <a:chOff x="0" y="0"/>
          <a:chExt cx="0" cy="0"/>
        </a:xfrm>
      </p:grpSpPr>
      <p:sp>
        <p:nvSpPr>
          <p:cNvPr id="347" name="Google Shape;347;p55"/>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55"/>
          <p:cNvSpPr txBox="1"/>
          <p:nvPr>
            <p:ph type="title"/>
          </p:nvPr>
        </p:nvSpPr>
        <p:spPr>
          <a:xfrm>
            <a:off x="265500" y="1151100"/>
            <a:ext cx="4045200" cy="1564500"/>
          </a:xfrm>
          <a:prstGeom prst="rect">
            <a:avLst/>
          </a:prstGeom>
        </p:spPr>
        <p:txBody>
          <a:bodyPr anchorCtr="0" anchor="b"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349" name="Google Shape;349;p55"/>
          <p:cNvSpPr txBox="1"/>
          <p:nvPr>
            <p:ph idx="1" type="subTitle"/>
          </p:nvPr>
        </p:nvSpPr>
        <p:spPr>
          <a:xfrm>
            <a:off x="265500" y="2769001"/>
            <a:ext cx="4045200" cy="12693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2100"/>
              <a:buNone/>
              <a:defRPr sz="2100"/>
            </a:lvl1pPr>
            <a:lvl2pPr lvl="1">
              <a:lnSpc>
                <a:spcPct val="100000"/>
              </a:lnSpc>
              <a:spcBef>
                <a:spcPts val="0"/>
              </a:spcBef>
              <a:spcAft>
                <a:spcPts val="0"/>
              </a:spcAft>
              <a:buSzPts val="2100"/>
              <a:buNone/>
              <a:defRPr sz="2100"/>
            </a:lvl2pPr>
            <a:lvl3pPr lvl="2">
              <a:lnSpc>
                <a:spcPct val="100000"/>
              </a:lnSpc>
              <a:spcBef>
                <a:spcPts val="0"/>
              </a:spcBef>
              <a:spcAft>
                <a:spcPts val="0"/>
              </a:spcAft>
              <a:buSzPts val="2100"/>
              <a:buNone/>
              <a:defRPr sz="2100"/>
            </a:lvl3pPr>
            <a:lvl4pPr lvl="3">
              <a:lnSpc>
                <a:spcPct val="100000"/>
              </a:lnSpc>
              <a:spcBef>
                <a:spcPts val="0"/>
              </a:spcBef>
              <a:spcAft>
                <a:spcPts val="0"/>
              </a:spcAft>
              <a:buSzPts val="2100"/>
              <a:buNone/>
              <a:defRPr sz="2100"/>
            </a:lvl4pPr>
            <a:lvl5pPr lvl="4">
              <a:lnSpc>
                <a:spcPct val="100000"/>
              </a:lnSpc>
              <a:spcBef>
                <a:spcPts val="0"/>
              </a:spcBef>
              <a:spcAft>
                <a:spcPts val="0"/>
              </a:spcAft>
              <a:buSzPts val="2100"/>
              <a:buNone/>
              <a:defRPr sz="2100"/>
            </a:lvl5pPr>
            <a:lvl6pPr lvl="5">
              <a:lnSpc>
                <a:spcPct val="100000"/>
              </a:lnSpc>
              <a:spcBef>
                <a:spcPts val="0"/>
              </a:spcBef>
              <a:spcAft>
                <a:spcPts val="0"/>
              </a:spcAft>
              <a:buSzPts val="2100"/>
              <a:buNone/>
              <a:defRPr sz="2100"/>
            </a:lvl6pPr>
            <a:lvl7pPr lvl="6">
              <a:lnSpc>
                <a:spcPct val="100000"/>
              </a:lnSpc>
              <a:spcBef>
                <a:spcPts val="0"/>
              </a:spcBef>
              <a:spcAft>
                <a:spcPts val="0"/>
              </a:spcAft>
              <a:buSzPts val="2100"/>
              <a:buNone/>
              <a:defRPr sz="2100"/>
            </a:lvl7pPr>
            <a:lvl8pPr lvl="7">
              <a:lnSpc>
                <a:spcPct val="100000"/>
              </a:lnSpc>
              <a:spcBef>
                <a:spcPts val="0"/>
              </a:spcBef>
              <a:spcAft>
                <a:spcPts val="0"/>
              </a:spcAft>
              <a:buSzPts val="2100"/>
              <a:buNone/>
              <a:defRPr sz="2100"/>
            </a:lvl8pPr>
            <a:lvl9pPr lvl="8">
              <a:lnSpc>
                <a:spcPct val="100000"/>
              </a:lnSpc>
              <a:spcBef>
                <a:spcPts val="0"/>
              </a:spcBef>
              <a:spcAft>
                <a:spcPts val="0"/>
              </a:spcAft>
              <a:buSzPts val="2100"/>
              <a:buNone/>
              <a:defRPr sz="2100"/>
            </a:lvl9pPr>
          </a:lstStyle>
          <a:p/>
        </p:txBody>
      </p:sp>
      <p:sp>
        <p:nvSpPr>
          <p:cNvPr id="350" name="Google Shape;350;p55"/>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351" name="Google Shape;351;p55"/>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pic>
        <p:nvPicPr>
          <p:cNvPr id="352" name="Google Shape;352;p55"/>
          <p:cNvPicPr preferRelativeResize="0"/>
          <p:nvPr/>
        </p:nvPicPr>
        <p:blipFill>
          <a:blip r:embed="rId2">
            <a:alphaModFix/>
          </a:blip>
          <a:stretch>
            <a:fillRect/>
          </a:stretch>
        </p:blipFill>
        <p:spPr>
          <a:xfrm>
            <a:off x="8223025" y="-6"/>
            <a:ext cx="920975" cy="914400"/>
          </a:xfrm>
          <a:prstGeom prst="rect">
            <a:avLst/>
          </a:prstGeom>
          <a:noFill/>
          <a:ln>
            <a:noFill/>
          </a:ln>
        </p:spPr>
      </p:pic>
      <p:pic>
        <p:nvPicPr>
          <p:cNvPr id="353" name="Google Shape;353;p55"/>
          <p:cNvPicPr preferRelativeResize="0"/>
          <p:nvPr/>
        </p:nvPicPr>
        <p:blipFill>
          <a:blip r:embed="rId3">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54" name="Shape 354"/>
        <p:cNvGrpSpPr/>
        <p:nvPr/>
      </p:nvGrpSpPr>
      <p:grpSpPr>
        <a:xfrm>
          <a:off x="0" y="0"/>
          <a:ext cx="0" cy="0"/>
          <a:chOff x="0" y="0"/>
          <a:chExt cx="0" cy="0"/>
        </a:xfrm>
      </p:grpSpPr>
      <p:sp>
        <p:nvSpPr>
          <p:cNvPr id="355" name="Google Shape;355;p56"/>
          <p:cNvSpPr txBox="1"/>
          <p:nvPr>
            <p:ph idx="1" type="body"/>
          </p:nvPr>
        </p:nvSpPr>
        <p:spPr>
          <a:xfrm>
            <a:off x="319500" y="423057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356" name="Google Shape;356;p56"/>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357" name="Shape 357"/>
        <p:cNvGrpSpPr/>
        <p:nvPr/>
      </p:nvGrpSpPr>
      <p:grpSpPr>
        <a:xfrm>
          <a:off x="0" y="0"/>
          <a:ext cx="0" cy="0"/>
          <a:chOff x="0" y="0"/>
          <a:chExt cx="0" cy="0"/>
        </a:xfrm>
      </p:grpSpPr>
      <p:grpSp>
        <p:nvGrpSpPr>
          <p:cNvPr id="358" name="Google Shape;358;p57"/>
          <p:cNvGrpSpPr/>
          <p:nvPr/>
        </p:nvGrpSpPr>
        <p:grpSpPr>
          <a:xfrm>
            <a:off x="6098378" y="5"/>
            <a:ext cx="3045625" cy="2030570"/>
            <a:chOff x="6098378" y="5"/>
            <a:chExt cx="3045625" cy="2030570"/>
          </a:xfrm>
        </p:grpSpPr>
        <p:sp>
          <p:nvSpPr>
            <p:cNvPr id="359" name="Google Shape;359;p57"/>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57"/>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57"/>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57"/>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3" name="Google Shape;363;p57"/>
          <p:cNvSpPr txBox="1"/>
          <p:nvPr>
            <p:ph hasCustomPrompt="1" type="title"/>
          </p:nvPr>
        </p:nvSpPr>
        <p:spPr>
          <a:xfrm>
            <a:off x="311700" y="1256050"/>
            <a:ext cx="8520600" cy="20307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lt1"/>
              </a:buClr>
              <a:buSzPts val="12000"/>
              <a:buNone/>
              <a:defRPr sz="12000">
                <a:solidFill>
                  <a:schemeClr val="lt1"/>
                </a:solidFill>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364" name="Google Shape;364;p57"/>
          <p:cNvSpPr txBox="1"/>
          <p:nvPr>
            <p:ph idx="1" type="body"/>
          </p:nvPr>
        </p:nvSpPr>
        <p:spPr>
          <a:xfrm>
            <a:off x="311700" y="3369225"/>
            <a:ext cx="8520600" cy="12819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Clr>
                <a:schemeClr val="lt1"/>
              </a:buClr>
              <a:buSzPts val="1800"/>
              <a:buChar char="●"/>
              <a:defRPr>
                <a:solidFill>
                  <a:schemeClr val="lt1"/>
                </a:solidFill>
              </a:defRPr>
            </a:lvl1pPr>
            <a:lvl2pPr indent="-317500" lvl="1" marL="914400" algn="ctr">
              <a:spcBef>
                <a:spcPts val="0"/>
              </a:spcBef>
              <a:spcAft>
                <a:spcPts val="0"/>
              </a:spcAft>
              <a:buClr>
                <a:schemeClr val="lt1"/>
              </a:buClr>
              <a:buSzPts val="1400"/>
              <a:buChar char="○"/>
              <a:defRPr>
                <a:solidFill>
                  <a:schemeClr val="lt1"/>
                </a:solidFill>
              </a:defRPr>
            </a:lvl2pPr>
            <a:lvl3pPr indent="-317500" lvl="2" marL="1371600" algn="ctr">
              <a:spcBef>
                <a:spcPts val="0"/>
              </a:spcBef>
              <a:spcAft>
                <a:spcPts val="0"/>
              </a:spcAft>
              <a:buClr>
                <a:schemeClr val="lt1"/>
              </a:buClr>
              <a:buSzPts val="1400"/>
              <a:buChar char="■"/>
              <a:defRPr>
                <a:solidFill>
                  <a:schemeClr val="lt1"/>
                </a:solidFill>
              </a:defRPr>
            </a:lvl3pPr>
            <a:lvl4pPr indent="-317500" lvl="3" marL="1828800" algn="ctr">
              <a:spcBef>
                <a:spcPts val="0"/>
              </a:spcBef>
              <a:spcAft>
                <a:spcPts val="0"/>
              </a:spcAft>
              <a:buClr>
                <a:schemeClr val="lt1"/>
              </a:buClr>
              <a:buSzPts val="1400"/>
              <a:buChar char="●"/>
              <a:defRPr>
                <a:solidFill>
                  <a:schemeClr val="lt1"/>
                </a:solidFill>
              </a:defRPr>
            </a:lvl4pPr>
            <a:lvl5pPr indent="-317500" lvl="4" marL="2286000" algn="ctr">
              <a:spcBef>
                <a:spcPts val="0"/>
              </a:spcBef>
              <a:spcAft>
                <a:spcPts val="0"/>
              </a:spcAft>
              <a:buClr>
                <a:schemeClr val="lt1"/>
              </a:buClr>
              <a:buSzPts val="1400"/>
              <a:buChar char="○"/>
              <a:defRPr>
                <a:solidFill>
                  <a:schemeClr val="lt1"/>
                </a:solidFill>
              </a:defRPr>
            </a:lvl5pPr>
            <a:lvl6pPr indent="-317500" lvl="5" marL="2743200" algn="ctr">
              <a:spcBef>
                <a:spcPts val="0"/>
              </a:spcBef>
              <a:spcAft>
                <a:spcPts val="0"/>
              </a:spcAft>
              <a:buClr>
                <a:schemeClr val="lt1"/>
              </a:buClr>
              <a:buSzPts val="1400"/>
              <a:buChar char="■"/>
              <a:defRPr>
                <a:solidFill>
                  <a:schemeClr val="lt1"/>
                </a:solidFill>
              </a:defRPr>
            </a:lvl6pPr>
            <a:lvl7pPr indent="-317500" lvl="6" marL="3200400" algn="ctr">
              <a:spcBef>
                <a:spcPts val="0"/>
              </a:spcBef>
              <a:spcAft>
                <a:spcPts val="0"/>
              </a:spcAft>
              <a:buClr>
                <a:schemeClr val="lt1"/>
              </a:buClr>
              <a:buSzPts val="1400"/>
              <a:buChar char="●"/>
              <a:defRPr>
                <a:solidFill>
                  <a:schemeClr val="lt1"/>
                </a:solidFill>
              </a:defRPr>
            </a:lvl7pPr>
            <a:lvl8pPr indent="-317500" lvl="7" marL="3657600" algn="ctr">
              <a:spcBef>
                <a:spcPts val="0"/>
              </a:spcBef>
              <a:spcAft>
                <a:spcPts val="0"/>
              </a:spcAft>
              <a:buClr>
                <a:schemeClr val="lt1"/>
              </a:buClr>
              <a:buSzPts val="1400"/>
              <a:buChar char="○"/>
              <a:defRPr>
                <a:solidFill>
                  <a:schemeClr val="lt1"/>
                </a:solidFill>
              </a:defRPr>
            </a:lvl8pPr>
            <a:lvl9pPr indent="-317500" lvl="8" marL="4114800" algn="ctr">
              <a:spcBef>
                <a:spcPts val="0"/>
              </a:spcBef>
              <a:spcAft>
                <a:spcPts val="0"/>
              </a:spcAft>
              <a:buClr>
                <a:schemeClr val="lt1"/>
              </a:buClr>
              <a:buSzPts val="1400"/>
              <a:buChar char="■"/>
              <a:defRPr>
                <a:solidFill>
                  <a:schemeClr val="lt1"/>
                </a:solidFill>
              </a:defRPr>
            </a:lvl9pPr>
          </a:lstStyle>
          <a:p/>
        </p:txBody>
      </p:sp>
      <p:sp>
        <p:nvSpPr>
          <p:cNvPr id="365" name="Google Shape;365;p57"/>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pic>
        <p:nvPicPr>
          <p:cNvPr id="366" name="Google Shape;366;p57"/>
          <p:cNvPicPr preferRelativeResize="0"/>
          <p:nvPr/>
        </p:nvPicPr>
        <p:blipFill>
          <a:blip r:embed="rId2">
            <a:alphaModFix/>
          </a:blip>
          <a:stretch>
            <a:fillRect/>
          </a:stretch>
        </p:blipFill>
        <p:spPr>
          <a:xfrm>
            <a:off x="8460425" y="301096"/>
            <a:ext cx="286575" cy="429875"/>
          </a:xfrm>
          <a:prstGeom prst="rect">
            <a:avLst/>
          </a:prstGeom>
          <a:noFill/>
          <a:ln>
            <a:noFill/>
          </a:ln>
        </p:spPr>
      </p:pic>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67" name="Shape 367"/>
        <p:cNvGrpSpPr/>
        <p:nvPr/>
      </p:nvGrpSpPr>
      <p:grpSpPr>
        <a:xfrm>
          <a:off x="0" y="0"/>
          <a:ext cx="0" cy="0"/>
          <a:chOff x="0" y="0"/>
          <a:chExt cx="0" cy="0"/>
        </a:xfrm>
      </p:grpSpPr>
      <p:sp>
        <p:nvSpPr>
          <p:cNvPr id="368" name="Google Shape;368;p58"/>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73" name="Shape 373"/>
        <p:cNvGrpSpPr/>
        <p:nvPr/>
      </p:nvGrpSpPr>
      <p:grpSpPr>
        <a:xfrm>
          <a:off x="0" y="0"/>
          <a:ext cx="0" cy="0"/>
          <a:chOff x="0" y="0"/>
          <a:chExt cx="0" cy="0"/>
        </a:xfrm>
      </p:grpSpPr>
      <p:pic>
        <p:nvPicPr>
          <p:cNvPr id="374" name="Google Shape;374;p60"/>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375" name="Google Shape;375;p60"/>
          <p:cNvSpPr txBox="1"/>
          <p:nvPr>
            <p:ph type="ctrTitle"/>
          </p:nvPr>
        </p:nvSpPr>
        <p:spPr>
          <a:xfrm>
            <a:off x="4553842" y="1643174"/>
            <a:ext cx="4185600" cy="13167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chemeClr val="lt1"/>
              </a:buClr>
              <a:buSzPts val="4200"/>
              <a:buFont typeface="Gill Sans"/>
              <a:buNone/>
              <a:defRPr b="0" i="0" sz="4200" u="none" cap="none" strike="noStrike">
                <a:solidFill>
                  <a:schemeClr val="lt1"/>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376" name="Google Shape;376;p60"/>
          <p:cNvSpPr txBox="1"/>
          <p:nvPr>
            <p:ph idx="1" type="subTitle"/>
          </p:nvPr>
        </p:nvSpPr>
        <p:spPr>
          <a:xfrm>
            <a:off x="4571983" y="3005359"/>
            <a:ext cx="4185600" cy="6051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FFFFFF"/>
              </a:buClr>
              <a:buSzPts val="1800"/>
              <a:buFont typeface="Arial"/>
              <a:buNone/>
              <a:defRPr b="0" i="1" sz="1800" u="none" cap="none" strike="noStrike">
                <a:solidFill>
                  <a:srgbClr val="FFFFF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descr="OpenMainframe_Logo_White_Knockout.png" id="377" name="Google Shape;377;p60"/>
          <p:cNvPicPr preferRelativeResize="0"/>
          <p:nvPr/>
        </p:nvPicPr>
        <p:blipFill rotWithShape="1">
          <a:blip r:embed="rId3">
            <a:alphaModFix/>
          </a:blip>
          <a:srcRect b="0" l="0" r="0" t="0"/>
          <a:stretch/>
        </p:blipFill>
        <p:spPr>
          <a:xfrm>
            <a:off x="4680841" y="1113329"/>
            <a:ext cx="1442357" cy="428229"/>
          </a:xfrm>
          <a:prstGeom prst="rect">
            <a:avLst/>
          </a:prstGeom>
          <a:noFill/>
          <a:ln>
            <a:noFill/>
          </a:ln>
        </p:spPr>
      </p:pic>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78" name="Shape 378"/>
        <p:cNvGrpSpPr/>
        <p:nvPr/>
      </p:nvGrpSpPr>
      <p:grpSpPr>
        <a:xfrm>
          <a:off x="0" y="0"/>
          <a:ext cx="0" cy="0"/>
          <a:chOff x="0" y="0"/>
          <a:chExt cx="0" cy="0"/>
        </a:xfrm>
      </p:grpSpPr>
      <p:sp>
        <p:nvSpPr>
          <p:cNvPr id="379" name="Google Shape;379;p61"/>
          <p:cNvSpPr/>
          <p:nvPr/>
        </p:nvSpPr>
        <p:spPr>
          <a:xfrm>
            <a:off x="0" y="772583"/>
            <a:ext cx="9144000" cy="4371000"/>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380" name="Google Shape;380;p61"/>
          <p:cNvSpPr txBox="1"/>
          <p:nvPr>
            <p:ph type="title"/>
          </p:nvPr>
        </p:nvSpPr>
        <p:spPr>
          <a:xfrm>
            <a:off x="333992" y="159442"/>
            <a:ext cx="7893900" cy="4473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381" name="Google Shape;381;p61"/>
          <p:cNvPicPr preferRelativeResize="0"/>
          <p:nvPr/>
        </p:nvPicPr>
        <p:blipFill rotWithShape="1">
          <a:blip r:embed="rId2">
            <a:alphaModFix amt="6000"/>
          </a:blip>
          <a:srcRect b="0" l="17595" r="0" t="0"/>
          <a:stretch/>
        </p:blipFill>
        <p:spPr>
          <a:xfrm>
            <a:off x="0" y="775758"/>
            <a:ext cx="6393970" cy="4364563"/>
          </a:xfrm>
          <a:prstGeom prst="rect">
            <a:avLst/>
          </a:prstGeom>
          <a:noFill/>
          <a:ln>
            <a:noFill/>
          </a:ln>
        </p:spPr>
      </p:pic>
      <p:sp>
        <p:nvSpPr>
          <p:cNvPr id="382" name="Google Shape;382;p61"/>
          <p:cNvSpPr txBox="1"/>
          <p:nvPr>
            <p:ph idx="1" type="body"/>
          </p:nvPr>
        </p:nvSpPr>
        <p:spPr>
          <a:xfrm>
            <a:off x="317500" y="943429"/>
            <a:ext cx="8369400" cy="3143100"/>
          </a:xfrm>
          <a:prstGeom prst="rect">
            <a:avLst/>
          </a:prstGeom>
          <a:noFill/>
          <a:ln>
            <a:noFill/>
          </a:ln>
        </p:spPr>
        <p:txBody>
          <a:bodyPr anchorCtr="0" anchor="t" bIns="91425" lIns="91425" spcFirstLastPara="1" rIns="91425" wrap="square" tIns="91425">
            <a:no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83" name="Google Shape;383;p61"/>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pic>
        <p:nvPicPr>
          <p:cNvPr descr="OpenMainframe_Logo_Pantone.png" id="384" name="Google Shape;384;p61"/>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385" name="Google Shape;385;p61"/>
          <p:cNvSpPr/>
          <p:nvPr/>
        </p:nvSpPr>
        <p:spPr>
          <a:xfrm>
            <a:off x="0" y="5112912"/>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386" name="Shape 386"/>
        <p:cNvGrpSpPr/>
        <p:nvPr/>
      </p:nvGrpSpPr>
      <p:grpSpPr>
        <a:xfrm>
          <a:off x="0" y="0"/>
          <a:ext cx="0" cy="0"/>
          <a:chOff x="0" y="0"/>
          <a:chExt cx="0" cy="0"/>
        </a:xfrm>
      </p:grpSpPr>
      <p:pic>
        <p:nvPicPr>
          <p:cNvPr id="387" name="Google Shape;387;p62"/>
          <p:cNvPicPr preferRelativeResize="0"/>
          <p:nvPr/>
        </p:nvPicPr>
        <p:blipFill rotWithShape="1">
          <a:blip r:embed="rId2">
            <a:alphaModFix/>
          </a:blip>
          <a:srcRect b="0" l="10532" r="0" t="0"/>
          <a:stretch/>
        </p:blipFill>
        <p:spPr>
          <a:xfrm>
            <a:off x="0" y="0"/>
            <a:ext cx="8180918" cy="5143500"/>
          </a:xfrm>
          <a:prstGeom prst="rect">
            <a:avLst/>
          </a:prstGeom>
          <a:noFill/>
          <a:ln>
            <a:noFill/>
          </a:ln>
        </p:spPr>
      </p:pic>
      <p:sp>
        <p:nvSpPr>
          <p:cNvPr id="388" name="Google Shape;388;p62"/>
          <p:cNvSpPr txBox="1"/>
          <p:nvPr>
            <p:ph type="ctrTitle"/>
          </p:nvPr>
        </p:nvSpPr>
        <p:spPr>
          <a:xfrm>
            <a:off x="4553842" y="1643174"/>
            <a:ext cx="4185600" cy="13167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rgbClr val="3664AD"/>
              </a:buClr>
              <a:buSzPts val="4200"/>
              <a:buFont typeface="Gill Sans"/>
              <a:buNone/>
              <a:defRPr b="0" i="0" sz="4200" u="none" cap="none" strike="noStrike">
                <a:solidFill>
                  <a:srgbClr val="3664AD"/>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389" name="Google Shape;389;p62"/>
          <p:cNvSpPr txBox="1"/>
          <p:nvPr>
            <p:ph idx="1" type="subTitle"/>
          </p:nvPr>
        </p:nvSpPr>
        <p:spPr>
          <a:xfrm>
            <a:off x="4571983" y="3005359"/>
            <a:ext cx="4185600" cy="6051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7F7F7F"/>
              </a:buClr>
              <a:buSzPts val="1800"/>
              <a:buFont typeface="Arial"/>
              <a:buNone/>
              <a:defRPr b="0" i="1" sz="1800" u="none" cap="none" strike="noStrike">
                <a:solidFill>
                  <a:srgbClr val="7F7F7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id="390" name="Google Shape;390;p62"/>
          <p:cNvPicPr preferRelativeResize="0"/>
          <p:nvPr/>
        </p:nvPicPr>
        <p:blipFill rotWithShape="1">
          <a:blip r:embed="rId3">
            <a:alphaModFix/>
          </a:blip>
          <a:srcRect b="0" l="0" r="0" t="0"/>
          <a:stretch/>
        </p:blipFill>
        <p:spPr>
          <a:xfrm>
            <a:off x="4701446" y="1113329"/>
            <a:ext cx="1401147" cy="428229"/>
          </a:xfrm>
          <a:prstGeom prst="rect">
            <a:avLst/>
          </a:prstGeom>
          <a:noFill/>
          <a:ln>
            <a:noFill/>
          </a:ln>
        </p:spPr>
      </p:pic>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391" name="Shape 391"/>
        <p:cNvGrpSpPr/>
        <p:nvPr/>
      </p:nvGrpSpPr>
      <p:grpSpPr>
        <a:xfrm>
          <a:off x="0" y="0"/>
          <a:ext cx="0" cy="0"/>
          <a:chOff x="0" y="0"/>
          <a:chExt cx="0" cy="0"/>
        </a:xfrm>
      </p:grpSpPr>
      <p:sp>
        <p:nvSpPr>
          <p:cNvPr id="392" name="Google Shape;392;p63"/>
          <p:cNvSpPr/>
          <p:nvPr/>
        </p:nvSpPr>
        <p:spPr>
          <a:xfrm>
            <a:off x="0" y="772583"/>
            <a:ext cx="9144000" cy="4371000"/>
          </a:xfrm>
          <a:prstGeom prst="rect">
            <a:avLst/>
          </a:prstGeom>
          <a:solidFill>
            <a:srgbClr val="3664AD">
              <a:alpha val="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393" name="Google Shape;393;p63"/>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pic>
        <p:nvPicPr>
          <p:cNvPr id="394" name="Google Shape;394;p63"/>
          <p:cNvPicPr preferRelativeResize="0"/>
          <p:nvPr/>
        </p:nvPicPr>
        <p:blipFill rotWithShape="1">
          <a:blip r:embed="rId2">
            <a:alphaModFix amt="6000"/>
          </a:blip>
          <a:srcRect b="0" l="17595" r="0" t="0"/>
          <a:stretch/>
        </p:blipFill>
        <p:spPr>
          <a:xfrm>
            <a:off x="0" y="775759"/>
            <a:ext cx="6393974" cy="4364563"/>
          </a:xfrm>
          <a:prstGeom prst="rect">
            <a:avLst/>
          </a:prstGeom>
          <a:noFill/>
          <a:ln>
            <a:noFill/>
          </a:ln>
        </p:spPr>
      </p:pic>
      <p:sp>
        <p:nvSpPr>
          <p:cNvPr id="395" name="Google Shape;395;p63"/>
          <p:cNvSpPr txBox="1"/>
          <p:nvPr>
            <p:ph idx="1" type="body"/>
          </p:nvPr>
        </p:nvSpPr>
        <p:spPr>
          <a:xfrm>
            <a:off x="317500" y="943429"/>
            <a:ext cx="8369400" cy="700200"/>
          </a:xfrm>
          <a:prstGeom prst="rect">
            <a:avLst/>
          </a:prstGeom>
          <a:noFill/>
          <a:ln>
            <a:noFill/>
          </a:ln>
        </p:spPr>
        <p:txBody>
          <a:bodyPr anchorCtr="0" anchor="t" bIns="91425" lIns="91425" spcFirstLastPara="1" rIns="91425" wrap="square" tIns="91425">
            <a:noAutofit/>
          </a:bodyPr>
          <a:lstStyle>
            <a:lvl1pPr indent="-342900" lvl="0" marL="457200" algn="l">
              <a:lnSpc>
                <a:spcPct val="100000"/>
              </a:lnSpc>
              <a:spcBef>
                <a:spcPts val="400"/>
              </a:spcBef>
              <a:spcAft>
                <a:spcPts val="0"/>
              </a:spcAft>
              <a:buSzPts val="1800"/>
              <a:buChar char="•"/>
              <a:defRPr/>
            </a:lvl1pPr>
            <a:lvl2pPr indent="-342900" lvl="1" marL="914400" algn="l">
              <a:lnSpc>
                <a:spcPct val="100000"/>
              </a:lnSpc>
              <a:spcBef>
                <a:spcPts val="360"/>
              </a:spcBef>
              <a:spcAft>
                <a:spcPts val="0"/>
              </a:spcAft>
              <a:buSzPts val="1800"/>
              <a:buChar char="–"/>
              <a:defRPr/>
            </a:lvl2pPr>
            <a:lvl3pPr indent="-342900" lvl="2" marL="1371600" algn="l">
              <a:lnSpc>
                <a:spcPct val="100000"/>
              </a:lnSpc>
              <a:spcBef>
                <a:spcPts val="320"/>
              </a:spcBef>
              <a:spcAft>
                <a:spcPts val="0"/>
              </a:spcAft>
              <a:buSzPts val="1800"/>
              <a:buChar char="•"/>
              <a:defRPr/>
            </a:lvl3pPr>
            <a:lvl4pPr indent="-342900" lvl="3" marL="1828800" algn="l">
              <a:lnSpc>
                <a:spcPct val="100000"/>
              </a:lnSpc>
              <a:spcBef>
                <a:spcPts val="320"/>
              </a:spcBef>
              <a:spcAft>
                <a:spcPts val="0"/>
              </a:spcAft>
              <a:buSzPts val="1800"/>
              <a:buChar char="–"/>
              <a:defRPr/>
            </a:lvl4pPr>
            <a:lvl5pPr indent="-342900" lvl="4" marL="2286000" algn="l">
              <a:lnSpc>
                <a:spcPct val="100000"/>
              </a:lnSpc>
              <a:spcBef>
                <a:spcPts val="320"/>
              </a:spcBef>
              <a:spcAft>
                <a:spcPts val="0"/>
              </a:spcAft>
              <a:buSzPts val="1800"/>
              <a:buChar char="»"/>
              <a:defRPr/>
            </a:lvl5pPr>
            <a:lvl6pPr indent="-342900" lvl="5" marL="2743200" algn="l">
              <a:lnSpc>
                <a:spcPct val="100000"/>
              </a:lnSpc>
              <a:spcBef>
                <a:spcPts val="400"/>
              </a:spcBef>
              <a:spcAft>
                <a:spcPts val="0"/>
              </a:spcAft>
              <a:buSzPts val="1800"/>
              <a:buChar char="•"/>
              <a:defRPr/>
            </a:lvl6pPr>
            <a:lvl7pPr indent="-342900" lvl="6" marL="3200400" algn="l">
              <a:lnSpc>
                <a:spcPct val="100000"/>
              </a:lnSpc>
              <a:spcBef>
                <a:spcPts val="400"/>
              </a:spcBef>
              <a:spcAft>
                <a:spcPts val="0"/>
              </a:spcAft>
              <a:buSzPts val="1800"/>
              <a:buChar char="•"/>
              <a:defRPr/>
            </a:lvl7pPr>
            <a:lvl8pPr indent="-342900" lvl="7" marL="3657600" algn="l">
              <a:lnSpc>
                <a:spcPct val="100000"/>
              </a:lnSpc>
              <a:spcBef>
                <a:spcPts val="400"/>
              </a:spcBef>
              <a:spcAft>
                <a:spcPts val="0"/>
              </a:spcAft>
              <a:buSzPts val="1800"/>
              <a:buChar char="•"/>
              <a:defRPr/>
            </a:lvl8pPr>
            <a:lvl9pPr indent="-342900" lvl="8" marL="4114800" algn="l">
              <a:lnSpc>
                <a:spcPct val="100000"/>
              </a:lnSpc>
              <a:spcBef>
                <a:spcPts val="400"/>
              </a:spcBef>
              <a:spcAft>
                <a:spcPts val="0"/>
              </a:spcAft>
              <a:buSzPts val="1800"/>
              <a:buChar char="•"/>
              <a:defRPr/>
            </a:lvl9pPr>
          </a:lstStyle>
          <a:p/>
        </p:txBody>
      </p:sp>
      <p:sp>
        <p:nvSpPr>
          <p:cNvPr id="396" name="Google Shape;396;p63"/>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algn="l">
              <a:lnSpc>
                <a:spcPct val="100000"/>
              </a:lnSpc>
              <a:spcBef>
                <a:spcPts val="0"/>
              </a:spcBef>
              <a:spcAft>
                <a:spcPts val="0"/>
              </a:spcAft>
              <a:buClr>
                <a:srgbClr val="000000"/>
              </a:buClr>
              <a:buSzPts val="1400"/>
              <a:buFont typeface="Arial"/>
              <a:buNone/>
              <a:defRPr/>
            </a:lvl1pPr>
            <a:lvl2pPr indent="0" lvl="1" marL="0" algn="l">
              <a:lnSpc>
                <a:spcPct val="100000"/>
              </a:lnSpc>
              <a:spcBef>
                <a:spcPts val="0"/>
              </a:spcBef>
              <a:spcAft>
                <a:spcPts val="0"/>
              </a:spcAft>
              <a:buClr>
                <a:srgbClr val="000000"/>
              </a:buClr>
              <a:buSzPts val="1400"/>
              <a:buFont typeface="Arial"/>
              <a:buNone/>
              <a:defRPr/>
            </a:lvl2pPr>
            <a:lvl3pPr indent="0" lvl="2" marL="0" algn="l">
              <a:lnSpc>
                <a:spcPct val="100000"/>
              </a:lnSpc>
              <a:spcBef>
                <a:spcPts val="0"/>
              </a:spcBef>
              <a:spcAft>
                <a:spcPts val="0"/>
              </a:spcAft>
              <a:buClr>
                <a:srgbClr val="000000"/>
              </a:buClr>
              <a:buSzPts val="1400"/>
              <a:buFont typeface="Arial"/>
              <a:buNone/>
              <a:defRPr/>
            </a:lvl3pPr>
            <a:lvl4pPr indent="0" lvl="3" marL="0" algn="l">
              <a:lnSpc>
                <a:spcPct val="100000"/>
              </a:lnSpc>
              <a:spcBef>
                <a:spcPts val="0"/>
              </a:spcBef>
              <a:spcAft>
                <a:spcPts val="0"/>
              </a:spcAft>
              <a:buClr>
                <a:srgbClr val="000000"/>
              </a:buClr>
              <a:buSzPts val="1400"/>
              <a:buFont typeface="Arial"/>
              <a:buNone/>
              <a:defRPr/>
            </a:lvl4pPr>
            <a:lvl5pPr indent="0" lvl="4" marL="0" algn="l">
              <a:lnSpc>
                <a:spcPct val="100000"/>
              </a:lnSpc>
              <a:spcBef>
                <a:spcPts val="0"/>
              </a:spcBef>
              <a:spcAft>
                <a:spcPts val="0"/>
              </a:spcAft>
              <a:buClr>
                <a:srgbClr val="000000"/>
              </a:buClr>
              <a:buSzPts val="1400"/>
              <a:buFont typeface="Arial"/>
              <a:buNone/>
              <a:defRPr/>
            </a:lvl5pPr>
            <a:lvl6pPr indent="0" lvl="5" marL="0" algn="l">
              <a:lnSpc>
                <a:spcPct val="100000"/>
              </a:lnSpc>
              <a:spcBef>
                <a:spcPts val="0"/>
              </a:spcBef>
              <a:spcAft>
                <a:spcPts val="0"/>
              </a:spcAft>
              <a:buClr>
                <a:srgbClr val="000000"/>
              </a:buClr>
              <a:buSzPts val="1400"/>
              <a:buFont typeface="Arial"/>
              <a:buNone/>
              <a:defRPr/>
            </a:lvl6pPr>
            <a:lvl7pPr indent="0" lvl="6" marL="0" algn="l">
              <a:lnSpc>
                <a:spcPct val="100000"/>
              </a:lnSpc>
              <a:spcBef>
                <a:spcPts val="0"/>
              </a:spcBef>
              <a:spcAft>
                <a:spcPts val="0"/>
              </a:spcAft>
              <a:buClr>
                <a:srgbClr val="000000"/>
              </a:buClr>
              <a:buSzPts val="1400"/>
              <a:buFont typeface="Arial"/>
              <a:buNone/>
              <a:defRPr/>
            </a:lvl7pPr>
            <a:lvl8pPr indent="0" lvl="7" marL="0" algn="l">
              <a:lnSpc>
                <a:spcPct val="100000"/>
              </a:lnSpc>
              <a:spcBef>
                <a:spcPts val="0"/>
              </a:spcBef>
              <a:spcAft>
                <a:spcPts val="0"/>
              </a:spcAft>
              <a:buClr>
                <a:srgbClr val="000000"/>
              </a:buClr>
              <a:buSzPts val="1400"/>
              <a:buFont typeface="Arial"/>
              <a:buNone/>
              <a:defRPr/>
            </a:lvl8pPr>
            <a:lvl9pPr indent="0" lvl="8" mar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pic>
        <p:nvPicPr>
          <p:cNvPr descr="OpenMainframe_Logo_Pantone.png" id="397" name="Google Shape;397;p63"/>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398" name="Google Shape;398;p63"/>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399" name="Google Shape;399;p63"/>
          <p:cNvSpPr/>
          <p:nvPr>
            <p:ph idx="2" type="pic"/>
          </p:nvPr>
        </p:nvSpPr>
        <p:spPr>
          <a:xfrm>
            <a:off x="645366" y="2053362"/>
            <a:ext cx="1982700" cy="1984500"/>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00" name="Google Shape;400;p63"/>
          <p:cNvSpPr/>
          <p:nvPr>
            <p:ph idx="3" type="pic"/>
          </p:nvPr>
        </p:nvSpPr>
        <p:spPr>
          <a:xfrm>
            <a:off x="3580606" y="2056430"/>
            <a:ext cx="1982700" cy="1984500"/>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01" name="Google Shape;401;p63"/>
          <p:cNvSpPr/>
          <p:nvPr>
            <p:ph idx="4" type="pic"/>
          </p:nvPr>
        </p:nvSpPr>
        <p:spPr>
          <a:xfrm>
            <a:off x="6515847" y="2052907"/>
            <a:ext cx="1982700" cy="1984500"/>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1_Title and Content_1">
    <p:spTree>
      <p:nvGrpSpPr>
        <p:cNvPr id="52" name="Shape 52"/>
        <p:cNvGrpSpPr/>
        <p:nvPr/>
      </p:nvGrpSpPr>
      <p:grpSpPr>
        <a:xfrm>
          <a:off x="0" y="0"/>
          <a:ext cx="0" cy="0"/>
          <a:chOff x="0" y="0"/>
          <a:chExt cx="0" cy="0"/>
        </a:xfrm>
      </p:grpSpPr>
      <p:sp>
        <p:nvSpPr>
          <p:cNvPr id="53" name="Google Shape;53;p7"/>
          <p:cNvSpPr/>
          <p:nvPr/>
        </p:nvSpPr>
        <p:spPr>
          <a:xfrm>
            <a:off x="0" y="772583"/>
            <a:ext cx="9144000" cy="43710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54" name="Google Shape;54;p7"/>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pic>
        <p:nvPicPr>
          <p:cNvPr id="55" name="Google Shape;55;p7"/>
          <p:cNvPicPr preferRelativeResize="0"/>
          <p:nvPr/>
        </p:nvPicPr>
        <p:blipFill rotWithShape="1">
          <a:blip r:embed="rId2">
            <a:alphaModFix amt="6000"/>
          </a:blip>
          <a:srcRect b="0" l="17593" r="0" t="0"/>
          <a:stretch/>
        </p:blipFill>
        <p:spPr>
          <a:xfrm>
            <a:off x="0" y="775759"/>
            <a:ext cx="6393974" cy="4364563"/>
          </a:xfrm>
          <a:prstGeom prst="rect">
            <a:avLst/>
          </a:prstGeom>
          <a:noFill/>
          <a:ln>
            <a:noFill/>
          </a:ln>
        </p:spPr>
      </p:pic>
      <p:sp>
        <p:nvSpPr>
          <p:cNvPr id="56" name="Google Shape;56;p7"/>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pic>
        <p:nvPicPr>
          <p:cNvPr descr="OpenMainframe_Logo_Pantone.png" id="57" name="Google Shape;57;p7"/>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58" name="Google Shape;58;p7"/>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Half Width">
  <p:cSld name="Text Half Width">
    <p:spTree>
      <p:nvGrpSpPr>
        <p:cNvPr id="402" name="Shape 402"/>
        <p:cNvGrpSpPr/>
        <p:nvPr/>
      </p:nvGrpSpPr>
      <p:grpSpPr>
        <a:xfrm>
          <a:off x="0" y="0"/>
          <a:ext cx="0" cy="0"/>
          <a:chOff x="0" y="0"/>
          <a:chExt cx="0" cy="0"/>
        </a:xfrm>
      </p:grpSpPr>
      <p:sp>
        <p:nvSpPr>
          <p:cNvPr id="403" name="Google Shape;403;p64"/>
          <p:cNvSpPr txBox="1"/>
          <p:nvPr>
            <p:ph type="title"/>
          </p:nvPr>
        </p:nvSpPr>
        <p:spPr>
          <a:xfrm>
            <a:off x="468630" y="273844"/>
            <a:ext cx="8046600" cy="7017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sp>
        <p:nvSpPr>
          <p:cNvPr id="404" name="Google Shape;404;p64"/>
          <p:cNvSpPr txBox="1"/>
          <p:nvPr>
            <p:ph idx="1" type="body"/>
          </p:nvPr>
        </p:nvSpPr>
        <p:spPr>
          <a:xfrm>
            <a:off x="468630" y="1001316"/>
            <a:ext cx="3951000" cy="3263400"/>
          </a:xfrm>
          <a:prstGeom prst="rect">
            <a:avLst/>
          </a:prstGeom>
          <a:noFill/>
          <a:ln>
            <a:noFill/>
          </a:ln>
        </p:spPr>
        <p:txBody>
          <a:bodyPr anchorCtr="0" anchor="t" bIns="34275" lIns="68575" spcFirstLastPara="1" rIns="68575" wrap="square" tIns="34275">
            <a:noAutofit/>
          </a:bodyPr>
          <a:lstStyle>
            <a:lvl1pPr indent="-336550" lvl="0" marL="457200" algn="l">
              <a:lnSpc>
                <a:spcPct val="100000"/>
              </a:lnSpc>
              <a:spcBef>
                <a:spcPts val="800"/>
              </a:spcBef>
              <a:spcAft>
                <a:spcPts val="0"/>
              </a:spcAft>
              <a:buSzPts val="1700"/>
              <a:buChar char="•"/>
              <a:defRPr sz="1700"/>
            </a:lvl1pPr>
            <a:lvl2pPr indent="-323850" lvl="1" marL="914400" algn="l">
              <a:lnSpc>
                <a:spcPct val="100000"/>
              </a:lnSpc>
              <a:spcBef>
                <a:spcPts val="400"/>
              </a:spcBef>
              <a:spcAft>
                <a:spcPts val="0"/>
              </a:spcAft>
              <a:buSzPts val="1500"/>
              <a:buChar char="–"/>
              <a:defRPr sz="1500"/>
            </a:lvl2pPr>
            <a:lvl3pPr indent="-317500" lvl="2" marL="1371600" algn="l">
              <a:lnSpc>
                <a:spcPct val="100000"/>
              </a:lnSpc>
              <a:spcBef>
                <a:spcPts val="400"/>
              </a:spcBef>
              <a:spcAft>
                <a:spcPts val="0"/>
              </a:spcAft>
              <a:buSzPts val="1400"/>
              <a:buChar char="•"/>
              <a:defRPr sz="1400"/>
            </a:lvl3pPr>
            <a:lvl4pPr indent="-304800" lvl="3" marL="1828800" algn="l">
              <a:lnSpc>
                <a:spcPct val="100000"/>
              </a:lnSpc>
              <a:spcBef>
                <a:spcPts val="400"/>
              </a:spcBef>
              <a:spcAft>
                <a:spcPts val="0"/>
              </a:spcAft>
              <a:buSzPts val="1200"/>
              <a:buChar char="–"/>
              <a:defRPr sz="1200"/>
            </a:lvl4pPr>
            <a:lvl5pPr indent="-317500" lvl="4" marL="2286000" algn="l">
              <a:lnSpc>
                <a:spcPct val="100000"/>
              </a:lnSpc>
              <a:spcBef>
                <a:spcPts val="400"/>
              </a:spcBef>
              <a:spcAft>
                <a:spcPts val="0"/>
              </a:spcAft>
              <a:buSzPts val="1400"/>
              <a:buChar char="»"/>
              <a:defRPr sz="1400"/>
            </a:lvl5pPr>
            <a:lvl6pPr indent="-317500" lvl="5" marL="2743200" algn="l">
              <a:lnSpc>
                <a:spcPct val="90000"/>
              </a:lnSpc>
              <a:spcBef>
                <a:spcPts val="400"/>
              </a:spcBef>
              <a:spcAft>
                <a:spcPts val="0"/>
              </a:spcAft>
              <a:buClr>
                <a:schemeClr val="dk1"/>
              </a:buClr>
              <a:buSzPts val="1400"/>
              <a:buChar char="•"/>
              <a:defRPr sz="1100"/>
            </a:lvl6pPr>
            <a:lvl7pPr indent="-317500" lvl="6" marL="3200400" algn="l">
              <a:lnSpc>
                <a:spcPct val="90000"/>
              </a:lnSpc>
              <a:spcBef>
                <a:spcPts val="400"/>
              </a:spcBef>
              <a:spcAft>
                <a:spcPts val="0"/>
              </a:spcAft>
              <a:buClr>
                <a:schemeClr val="dk1"/>
              </a:buClr>
              <a:buSzPts val="1400"/>
              <a:buChar char="•"/>
              <a:defRPr sz="1100"/>
            </a:lvl7pPr>
            <a:lvl8pPr indent="-317500" lvl="7" marL="3657600" algn="l">
              <a:lnSpc>
                <a:spcPct val="90000"/>
              </a:lnSpc>
              <a:spcBef>
                <a:spcPts val="400"/>
              </a:spcBef>
              <a:spcAft>
                <a:spcPts val="0"/>
              </a:spcAft>
              <a:buClr>
                <a:schemeClr val="dk1"/>
              </a:buClr>
              <a:buSzPts val="1400"/>
              <a:buChar char="•"/>
              <a:defRPr sz="1100"/>
            </a:lvl8pPr>
            <a:lvl9pPr indent="-317500" lvl="8" marL="4114800" algn="l">
              <a:lnSpc>
                <a:spcPct val="90000"/>
              </a:lnSpc>
              <a:spcBef>
                <a:spcPts val="400"/>
              </a:spcBef>
              <a:spcAft>
                <a:spcPts val="0"/>
              </a:spcAft>
              <a:buClr>
                <a:schemeClr val="dk1"/>
              </a:buClr>
              <a:buSzPts val="1400"/>
              <a:buChar char="•"/>
              <a:defRPr sz="1100"/>
            </a:lvl9pPr>
          </a:lstStyle>
          <a:p/>
        </p:txBody>
      </p:sp>
      <p:cxnSp>
        <p:nvCxnSpPr>
          <p:cNvPr id="405" name="Google Shape;405;p64"/>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406" name="Google Shape;406;p64"/>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407" name="Google Shape;407;p64"/>
          <p:cNvSpPr txBox="1"/>
          <p:nvPr>
            <p:ph idx="10" type="dt"/>
          </p:nvPr>
        </p:nvSpPr>
        <p:spPr>
          <a:xfrm>
            <a:off x="7696200" y="4937760"/>
            <a:ext cx="11655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408" name="Google Shape;408;p64"/>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409" name="Google Shape;409;p64"/>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p:cSld name="Text Full Width">
    <p:spTree>
      <p:nvGrpSpPr>
        <p:cNvPr id="410" name="Shape 410"/>
        <p:cNvGrpSpPr/>
        <p:nvPr/>
      </p:nvGrpSpPr>
      <p:grpSpPr>
        <a:xfrm>
          <a:off x="0" y="0"/>
          <a:ext cx="0" cy="0"/>
          <a:chOff x="0" y="0"/>
          <a:chExt cx="0" cy="0"/>
        </a:xfrm>
      </p:grpSpPr>
      <p:sp>
        <p:nvSpPr>
          <p:cNvPr id="411" name="Google Shape;411;p65"/>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sp>
        <p:nvSpPr>
          <p:cNvPr id="412" name="Google Shape;412;p65"/>
          <p:cNvSpPr txBox="1"/>
          <p:nvPr>
            <p:ph idx="1" type="body"/>
          </p:nvPr>
        </p:nvSpPr>
        <p:spPr>
          <a:xfrm>
            <a:off x="468630" y="1001316"/>
            <a:ext cx="8200500" cy="3263400"/>
          </a:xfrm>
          <a:prstGeom prst="rect">
            <a:avLst/>
          </a:prstGeom>
          <a:noFill/>
          <a:ln>
            <a:noFill/>
          </a:ln>
        </p:spPr>
        <p:txBody>
          <a:bodyPr anchorCtr="0" anchor="t" bIns="34275" lIns="68575" spcFirstLastPara="1" rIns="68575" wrap="square" tIns="34275">
            <a:noAutofit/>
          </a:bodyPr>
          <a:lstStyle>
            <a:lvl1pPr indent="-336550" lvl="0" marL="457200" algn="l">
              <a:lnSpc>
                <a:spcPct val="100000"/>
              </a:lnSpc>
              <a:spcBef>
                <a:spcPts val="800"/>
              </a:spcBef>
              <a:spcAft>
                <a:spcPts val="0"/>
              </a:spcAft>
              <a:buSzPts val="1700"/>
              <a:buChar char="•"/>
              <a:defRPr sz="1700"/>
            </a:lvl1pPr>
            <a:lvl2pPr indent="-323850" lvl="1" marL="914400" algn="l">
              <a:lnSpc>
                <a:spcPct val="100000"/>
              </a:lnSpc>
              <a:spcBef>
                <a:spcPts val="400"/>
              </a:spcBef>
              <a:spcAft>
                <a:spcPts val="0"/>
              </a:spcAft>
              <a:buSzPts val="1500"/>
              <a:buChar char="–"/>
              <a:defRPr sz="1500"/>
            </a:lvl2pPr>
            <a:lvl3pPr indent="-317500" lvl="2" marL="1371600" algn="l">
              <a:lnSpc>
                <a:spcPct val="100000"/>
              </a:lnSpc>
              <a:spcBef>
                <a:spcPts val="400"/>
              </a:spcBef>
              <a:spcAft>
                <a:spcPts val="0"/>
              </a:spcAft>
              <a:buSzPts val="1400"/>
              <a:buChar char="•"/>
              <a:defRPr sz="1400"/>
            </a:lvl3pPr>
            <a:lvl4pPr indent="-304800" lvl="3" marL="1828800" algn="l">
              <a:lnSpc>
                <a:spcPct val="100000"/>
              </a:lnSpc>
              <a:spcBef>
                <a:spcPts val="400"/>
              </a:spcBef>
              <a:spcAft>
                <a:spcPts val="0"/>
              </a:spcAft>
              <a:buSzPts val="1200"/>
              <a:buChar char="–"/>
              <a:defRPr sz="1200"/>
            </a:lvl4pPr>
            <a:lvl5pPr indent="-298450" lvl="4" marL="2286000" algn="l">
              <a:lnSpc>
                <a:spcPct val="100000"/>
              </a:lnSpc>
              <a:spcBef>
                <a:spcPts val="400"/>
              </a:spcBef>
              <a:spcAft>
                <a:spcPts val="0"/>
              </a:spcAft>
              <a:buSzPts val="1100"/>
              <a:buChar char="»"/>
              <a:defRPr sz="1100"/>
            </a:lvl5pPr>
            <a:lvl6pPr indent="-317500" lvl="5" marL="2743200" algn="l">
              <a:lnSpc>
                <a:spcPct val="90000"/>
              </a:lnSpc>
              <a:spcBef>
                <a:spcPts val="400"/>
              </a:spcBef>
              <a:spcAft>
                <a:spcPts val="0"/>
              </a:spcAft>
              <a:buClr>
                <a:schemeClr val="dk1"/>
              </a:buClr>
              <a:buSzPts val="1400"/>
              <a:buChar char="•"/>
              <a:defRPr sz="1100"/>
            </a:lvl6pPr>
            <a:lvl7pPr indent="-317500" lvl="6" marL="3200400" algn="l">
              <a:lnSpc>
                <a:spcPct val="90000"/>
              </a:lnSpc>
              <a:spcBef>
                <a:spcPts val="400"/>
              </a:spcBef>
              <a:spcAft>
                <a:spcPts val="0"/>
              </a:spcAft>
              <a:buClr>
                <a:schemeClr val="dk1"/>
              </a:buClr>
              <a:buSzPts val="1400"/>
              <a:buChar char="•"/>
              <a:defRPr sz="1100"/>
            </a:lvl7pPr>
            <a:lvl8pPr indent="-317500" lvl="7" marL="3657600" algn="l">
              <a:lnSpc>
                <a:spcPct val="90000"/>
              </a:lnSpc>
              <a:spcBef>
                <a:spcPts val="400"/>
              </a:spcBef>
              <a:spcAft>
                <a:spcPts val="0"/>
              </a:spcAft>
              <a:buClr>
                <a:schemeClr val="dk1"/>
              </a:buClr>
              <a:buSzPts val="1400"/>
              <a:buChar char="•"/>
              <a:defRPr sz="1100"/>
            </a:lvl8pPr>
            <a:lvl9pPr indent="-317500" lvl="8" marL="4114800" algn="l">
              <a:lnSpc>
                <a:spcPct val="90000"/>
              </a:lnSpc>
              <a:spcBef>
                <a:spcPts val="400"/>
              </a:spcBef>
              <a:spcAft>
                <a:spcPts val="0"/>
              </a:spcAft>
              <a:buClr>
                <a:schemeClr val="dk1"/>
              </a:buClr>
              <a:buSzPts val="1400"/>
              <a:buChar char="•"/>
              <a:defRPr sz="1100"/>
            </a:lvl9pPr>
          </a:lstStyle>
          <a:p/>
        </p:txBody>
      </p:sp>
      <p:cxnSp>
        <p:nvCxnSpPr>
          <p:cNvPr id="413" name="Google Shape;413;p65"/>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414" name="Google Shape;414;p65"/>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415" name="Google Shape;415;p65"/>
          <p:cNvSpPr txBox="1"/>
          <p:nvPr>
            <p:ph idx="10" type="dt"/>
          </p:nvPr>
        </p:nvSpPr>
        <p:spPr>
          <a:xfrm>
            <a:off x="7518400" y="4937760"/>
            <a:ext cx="13431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416" name="Google Shape;416;p65"/>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417" name="Google Shape;417;p65"/>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b="0" i="0" sz="800" u="none" cap="none" strike="noStrike">
                <a:solidFill>
                  <a:srgbClr val="2F2F2F"/>
                </a:solidFill>
                <a:latin typeface="Gill Sans"/>
                <a:ea typeface="Gill Sans"/>
                <a:cs typeface="Gill Sans"/>
                <a:sym typeface="Gill Sans"/>
              </a:defRPr>
            </a:lvl1pPr>
            <a:lvl2pPr indent="0" lvl="1" marL="0" algn="r">
              <a:spcBef>
                <a:spcPts val="0"/>
              </a:spcBef>
              <a:buNone/>
              <a:defRPr b="0" i="0" sz="800" u="none" cap="none" strike="noStrike">
                <a:solidFill>
                  <a:srgbClr val="2F2F2F"/>
                </a:solidFill>
                <a:latin typeface="Gill Sans"/>
                <a:ea typeface="Gill Sans"/>
                <a:cs typeface="Gill Sans"/>
                <a:sym typeface="Gill Sans"/>
              </a:defRPr>
            </a:lvl2pPr>
            <a:lvl3pPr indent="0" lvl="2" marL="0" algn="r">
              <a:spcBef>
                <a:spcPts val="0"/>
              </a:spcBef>
              <a:buNone/>
              <a:defRPr b="0" i="0" sz="800" u="none" cap="none" strike="noStrike">
                <a:solidFill>
                  <a:srgbClr val="2F2F2F"/>
                </a:solidFill>
                <a:latin typeface="Gill Sans"/>
                <a:ea typeface="Gill Sans"/>
                <a:cs typeface="Gill Sans"/>
                <a:sym typeface="Gill Sans"/>
              </a:defRPr>
            </a:lvl3pPr>
            <a:lvl4pPr indent="0" lvl="3" marL="0" algn="r">
              <a:spcBef>
                <a:spcPts val="0"/>
              </a:spcBef>
              <a:buNone/>
              <a:defRPr b="0" i="0" sz="800" u="none" cap="none" strike="noStrike">
                <a:solidFill>
                  <a:srgbClr val="2F2F2F"/>
                </a:solidFill>
                <a:latin typeface="Gill Sans"/>
                <a:ea typeface="Gill Sans"/>
                <a:cs typeface="Gill Sans"/>
                <a:sym typeface="Gill Sans"/>
              </a:defRPr>
            </a:lvl4pPr>
            <a:lvl5pPr indent="0" lvl="4" marL="0" algn="r">
              <a:spcBef>
                <a:spcPts val="0"/>
              </a:spcBef>
              <a:buNone/>
              <a:defRPr b="0" i="0" sz="800" u="none" cap="none" strike="noStrike">
                <a:solidFill>
                  <a:srgbClr val="2F2F2F"/>
                </a:solidFill>
                <a:latin typeface="Gill Sans"/>
                <a:ea typeface="Gill Sans"/>
                <a:cs typeface="Gill Sans"/>
                <a:sym typeface="Gill Sans"/>
              </a:defRPr>
            </a:lvl5pPr>
            <a:lvl6pPr indent="0" lvl="5" marL="0" algn="r">
              <a:spcBef>
                <a:spcPts val="0"/>
              </a:spcBef>
              <a:buNone/>
              <a:defRPr b="0" i="0" sz="800" u="none" cap="none" strike="noStrike">
                <a:solidFill>
                  <a:srgbClr val="2F2F2F"/>
                </a:solidFill>
                <a:latin typeface="Gill Sans"/>
                <a:ea typeface="Gill Sans"/>
                <a:cs typeface="Gill Sans"/>
                <a:sym typeface="Gill Sans"/>
              </a:defRPr>
            </a:lvl6pPr>
            <a:lvl7pPr indent="0" lvl="6" marL="0" algn="r">
              <a:spcBef>
                <a:spcPts val="0"/>
              </a:spcBef>
              <a:buNone/>
              <a:defRPr b="0" i="0" sz="800" u="none" cap="none" strike="noStrike">
                <a:solidFill>
                  <a:srgbClr val="2F2F2F"/>
                </a:solidFill>
                <a:latin typeface="Gill Sans"/>
                <a:ea typeface="Gill Sans"/>
                <a:cs typeface="Gill Sans"/>
                <a:sym typeface="Gill Sans"/>
              </a:defRPr>
            </a:lvl7pPr>
            <a:lvl8pPr indent="0" lvl="7" marL="0" algn="r">
              <a:spcBef>
                <a:spcPts val="0"/>
              </a:spcBef>
              <a:buNone/>
              <a:defRPr b="0" i="0" sz="800" u="none" cap="none" strike="noStrike">
                <a:solidFill>
                  <a:srgbClr val="2F2F2F"/>
                </a:solidFill>
                <a:latin typeface="Gill Sans"/>
                <a:ea typeface="Gill Sans"/>
                <a:cs typeface="Gill Sans"/>
                <a:sym typeface="Gill Sans"/>
              </a:defRPr>
            </a:lvl8pPr>
            <a:lvl9pPr indent="0" lvl="8" mar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418" name="Shape 418"/>
        <p:cNvGrpSpPr/>
        <p:nvPr/>
      </p:nvGrpSpPr>
      <p:grpSpPr>
        <a:xfrm>
          <a:off x="0" y="0"/>
          <a:ext cx="0" cy="0"/>
          <a:chOff x="0" y="0"/>
          <a:chExt cx="0" cy="0"/>
        </a:xfrm>
      </p:grpSpPr>
      <p:sp>
        <p:nvSpPr>
          <p:cNvPr id="419" name="Google Shape;419;p66"/>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cxnSp>
        <p:nvCxnSpPr>
          <p:cNvPr id="420" name="Google Shape;420;p66"/>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421" name="Google Shape;421;p66"/>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422" name="Google Shape;422;p66"/>
          <p:cNvSpPr txBox="1"/>
          <p:nvPr>
            <p:ph idx="10" type="dt"/>
          </p:nvPr>
        </p:nvSpPr>
        <p:spPr>
          <a:xfrm>
            <a:off x="7628467" y="4937760"/>
            <a:ext cx="12330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423" name="Google Shape;423;p66"/>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424" name="Google Shape;424;p66"/>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Light">
  <p:cSld name="Transition Light">
    <p:spTree>
      <p:nvGrpSpPr>
        <p:cNvPr id="425" name="Shape 425"/>
        <p:cNvGrpSpPr/>
        <p:nvPr/>
      </p:nvGrpSpPr>
      <p:grpSpPr>
        <a:xfrm>
          <a:off x="0" y="0"/>
          <a:ext cx="0" cy="0"/>
          <a:chOff x="0" y="0"/>
          <a:chExt cx="0" cy="0"/>
        </a:xfrm>
      </p:grpSpPr>
      <p:sp>
        <p:nvSpPr>
          <p:cNvPr id="426" name="Google Shape;426;p67"/>
          <p:cNvSpPr txBox="1"/>
          <p:nvPr>
            <p:ph type="title"/>
          </p:nvPr>
        </p:nvSpPr>
        <p:spPr>
          <a:xfrm>
            <a:off x="457200" y="1835944"/>
            <a:ext cx="8229600" cy="994200"/>
          </a:xfrm>
          <a:prstGeom prst="rect">
            <a:avLst/>
          </a:prstGeom>
          <a:noFill/>
          <a:ln>
            <a:noFill/>
          </a:ln>
        </p:spPr>
        <p:txBody>
          <a:bodyPr anchorCtr="0" anchor="ctr" bIns="34275" lIns="68575" spcFirstLastPara="1" rIns="68575" wrap="square" tIns="34275">
            <a:noAutofit/>
          </a:bodyPr>
          <a:lstStyle>
            <a:lvl1pPr lvl="0" algn="ctr">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pic>
        <p:nvPicPr>
          <p:cNvPr id="427" name="Google Shape;427;p67"/>
          <p:cNvPicPr preferRelativeResize="0"/>
          <p:nvPr/>
        </p:nvPicPr>
        <p:blipFill rotWithShape="1">
          <a:blip r:embed="rId2">
            <a:alphaModFix/>
          </a:blip>
          <a:srcRect b="0" l="0" r="0" t="0"/>
          <a:stretch/>
        </p:blipFill>
        <p:spPr>
          <a:xfrm>
            <a:off x="3555434" y="4342572"/>
            <a:ext cx="2033132" cy="121351"/>
          </a:xfrm>
          <a:prstGeom prst="rect">
            <a:avLst/>
          </a:prstGeom>
          <a:noFill/>
          <a:ln>
            <a:noFill/>
          </a:ln>
        </p:spPr>
      </p:pic>
      <p:sp>
        <p:nvSpPr>
          <p:cNvPr id="428" name="Google Shape;428;p67"/>
          <p:cNvSpPr txBox="1"/>
          <p:nvPr>
            <p:ph idx="10" type="dt"/>
          </p:nvPr>
        </p:nvSpPr>
        <p:spPr>
          <a:xfrm>
            <a:off x="7687733" y="4937760"/>
            <a:ext cx="11739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429" name="Google Shape;429;p67"/>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430" name="Google Shape;430;p67"/>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1" name="Shape 431"/>
        <p:cNvGrpSpPr/>
        <p:nvPr/>
      </p:nvGrpSpPr>
      <p:grpSpPr>
        <a:xfrm>
          <a:off x="0" y="0"/>
          <a:ext cx="0" cy="0"/>
          <a:chOff x="0" y="0"/>
          <a:chExt cx="0" cy="0"/>
        </a:xfrm>
      </p:grpSpPr>
      <p:sp>
        <p:nvSpPr>
          <p:cNvPr id="432" name="Google Shape;432;p68"/>
          <p:cNvSpPr txBox="1"/>
          <p:nvPr>
            <p:ph type="title"/>
          </p:nvPr>
        </p:nvSpPr>
        <p:spPr>
          <a:xfrm>
            <a:off x="311700" y="231021"/>
            <a:ext cx="8520600" cy="5649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3200"/>
              <a:buFont typeface="Arial"/>
              <a:buNone/>
              <a:defRPr b="0" i="0" sz="3200" u="none" cap="none" strike="noStrike">
                <a:solidFill>
                  <a:srgbClr val="595959"/>
                </a:solidFill>
                <a:latin typeface="Arial"/>
                <a:ea typeface="Arial"/>
                <a:cs typeface="Arial"/>
                <a:sym typeface="Arial"/>
              </a:defRPr>
            </a:lvl1pPr>
            <a:lvl2pPr lvl="1" rtl="0">
              <a:spcBef>
                <a:spcPts val="0"/>
              </a:spcBef>
              <a:spcAft>
                <a:spcPts val="0"/>
              </a:spcAft>
              <a:buClr>
                <a:schemeClr val="dk1"/>
              </a:buClr>
              <a:buSzPts val="2800"/>
              <a:buFont typeface="Arial"/>
              <a:buNone/>
              <a:defRPr sz="2800">
                <a:solidFill>
                  <a:schemeClr val="dk1"/>
                </a:solidFill>
              </a:defRPr>
            </a:lvl2pPr>
            <a:lvl3pPr lvl="2" rtl="0">
              <a:spcBef>
                <a:spcPts val="0"/>
              </a:spcBef>
              <a:spcAft>
                <a:spcPts val="0"/>
              </a:spcAft>
              <a:buClr>
                <a:schemeClr val="dk1"/>
              </a:buClr>
              <a:buSzPts val="2800"/>
              <a:buFont typeface="Arial"/>
              <a:buNone/>
              <a:defRPr sz="2800">
                <a:solidFill>
                  <a:schemeClr val="dk1"/>
                </a:solidFill>
              </a:defRPr>
            </a:lvl3pPr>
            <a:lvl4pPr lvl="3" rtl="0">
              <a:spcBef>
                <a:spcPts val="0"/>
              </a:spcBef>
              <a:spcAft>
                <a:spcPts val="0"/>
              </a:spcAft>
              <a:buClr>
                <a:schemeClr val="dk1"/>
              </a:buClr>
              <a:buSzPts val="2800"/>
              <a:buFont typeface="Arial"/>
              <a:buNone/>
              <a:defRPr sz="2800">
                <a:solidFill>
                  <a:schemeClr val="dk1"/>
                </a:solidFill>
              </a:defRPr>
            </a:lvl4pPr>
            <a:lvl5pPr lvl="4" rtl="0">
              <a:spcBef>
                <a:spcPts val="0"/>
              </a:spcBef>
              <a:spcAft>
                <a:spcPts val="0"/>
              </a:spcAft>
              <a:buClr>
                <a:schemeClr val="dk1"/>
              </a:buClr>
              <a:buSzPts val="2800"/>
              <a:buFont typeface="Arial"/>
              <a:buNone/>
              <a:defRPr sz="2800">
                <a:solidFill>
                  <a:schemeClr val="dk1"/>
                </a:solidFill>
              </a:defRPr>
            </a:lvl5pPr>
            <a:lvl6pPr lvl="5" rtl="0">
              <a:spcBef>
                <a:spcPts val="0"/>
              </a:spcBef>
              <a:spcAft>
                <a:spcPts val="0"/>
              </a:spcAft>
              <a:buClr>
                <a:schemeClr val="dk1"/>
              </a:buClr>
              <a:buSzPts val="2800"/>
              <a:buFont typeface="Arial"/>
              <a:buNone/>
              <a:defRPr sz="2800">
                <a:solidFill>
                  <a:schemeClr val="dk1"/>
                </a:solidFill>
              </a:defRPr>
            </a:lvl6pPr>
            <a:lvl7pPr lvl="6" rtl="0">
              <a:spcBef>
                <a:spcPts val="0"/>
              </a:spcBef>
              <a:spcAft>
                <a:spcPts val="0"/>
              </a:spcAft>
              <a:buClr>
                <a:schemeClr val="dk1"/>
              </a:buClr>
              <a:buSzPts val="2800"/>
              <a:buFont typeface="Arial"/>
              <a:buNone/>
              <a:defRPr sz="2800">
                <a:solidFill>
                  <a:schemeClr val="dk1"/>
                </a:solidFill>
              </a:defRPr>
            </a:lvl7pPr>
            <a:lvl8pPr lvl="7" rtl="0">
              <a:spcBef>
                <a:spcPts val="0"/>
              </a:spcBef>
              <a:spcAft>
                <a:spcPts val="0"/>
              </a:spcAft>
              <a:buClr>
                <a:schemeClr val="dk1"/>
              </a:buClr>
              <a:buSzPts val="2800"/>
              <a:buFont typeface="Arial"/>
              <a:buNone/>
              <a:defRPr sz="2800">
                <a:solidFill>
                  <a:schemeClr val="dk1"/>
                </a:solidFill>
              </a:defRPr>
            </a:lvl8pPr>
            <a:lvl9pPr lvl="8" rtl="0">
              <a:spcBef>
                <a:spcPts val="0"/>
              </a:spcBef>
              <a:spcAft>
                <a:spcPts val="0"/>
              </a:spcAft>
              <a:buClr>
                <a:schemeClr val="dk1"/>
              </a:buClr>
              <a:buSzPts val="2800"/>
              <a:buFont typeface="Arial"/>
              <a:buNone/>
              <a:defRPr sz="2800">
                <a:solidFill>
                  <a:schemeClr val="dk1"/>
                </a:solidFill>
              </a:defRPr>
            </a:lvl9pPr>
          </a:lstStyle>
          <a:p/>
        </p:txBody>
      </p:sp>
      <p:sp>
        <p:nvSpPr>
          <p:cNvPr id="433" name="Google Shape;433;p68"/>
          <p:cNvSpPr/>
          <p:nvPr/>
        </p:nvSpPr>
        <p:spPr>
          <a:xfrm>
            <a:off x="0" y="391275"/>
            <a:ext cx="359100" cy="357300"/>
          </a:xfrm>
          <a:prstGeom prst="rect">
            <a:avLst/>
          </a:prstGeom>
          <a:solidFill>
            <a:srgbClr val="6DCCD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34" name="Google Shape;434;p68"/>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CUSTOM">
    <p:spTree>
      <p:nvGrpSpPr>
        <p:cNvPr id="435" name="Shape 435"/>
        <p:cNvGrpSpPr/>
        <p:nvPr/>
      </p:nvGrpSpPr>
      <p:grpSpPr>
        <a:xfrm>
          <a:off x="0" y="0"/>
          <a:ext cx="0" cy="0"/>
          <a:chOff x="0" y="0"/>
          <a:chExt cx="0" cy="0"/>
        </a:xfrm>
      </p:grpSpPr>
      <p:sp>
        <p:nvSpPr>
          <p:cNvPr id="436" name="Google Shape;436;p69"/>
          <p:cNvSpPr txBox="1"/>
          <p:nvPr>
            <p:ph type="title"/>
          </p:nvPr>
        </p:nvSpPr>
        <p:spPr>
          <a:xfrm>
            <a:off x="311700" y="231021"/>
            <a:ext cx="8520600" cy="5649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37" name="Google Shape;437;p69"/>
          <p:cNvSpPr txBox="1"/>
          <p:nvPr>
            <p:ph idx="1" type="body"/>
          </p:nvPr>
        </p:nvSpPr>
        <p:spPr>
          <a:xfrm>
            <a:off x="311150" y="1114425"/>
            <a:ext cx="8521800" cy="3533700"/>
          </a:xfrm>
          <a:prstGeom prst="rect">
            <a:avLst/>
          </a:prstGeom>
          <a:noFill/>
          <a:ln>
            <a:noFill/>
          </a:ln>
        </p:spPr>
        <p:txBody>
          <a:bodyPr anchorCtr="0" anchor="t" bIns="91425" lIns="91425" spcFirstLastPara="1" rIns="91425" wrap="square" tIns="91425">
            <a:noAutofit/>
          </a:bodyPr>
          <a:lstStyle>
            <a:lvl1pPr indent="-381000" lvl="0" marL="457200" rtl="0" algn="l">
              <a:lnSpc>
                <a:spcPct val="115000"/>
              </a:lnSpc>
              <a:spcBef>
                <a:spcPts val="600"/>
              </a:spcBef>
              <a:spcAft>
                <a:spcPts val="0"/>
              </a:spcAft>
              <a:buClr>
                <a:srgbClr val="595959"/>
              </a:buClr>
              <a:buSzPts val="2400"/>
              <a:buFont typeface="Arial"/>
              <a:buChar char="•"/>
              <a:defRPr sz="2400">
                <a:solidFill>
                  <a:srgbClr val="595959"/>
                </a:solidFill>
              </a:defRPr>
            </a:lvl1pPr>
            <a:lvl2pPr indent="-342900" lvl="1" marL="914400" rtl="0" algn="l">
              <a:lnSpc>
                <a:spcPct val="115000"/>
              </a:lnSpc>
              <a:spcBef>
                <a:spcPts val="0"/>
              </a:spcBef>
              <a:spcAft>
                <a:spcPts val="0"/>
              </a:spcAft>
              <a:buClr>
                <a:srgbClr val="595959"/>
              </a:buClr>
              <a:buSzPts val="1800"/>
              <a:buFont typeface="Arial"/>
              <a:buChar char="•"/>
              <a:defRPr sz="1800">
                <a:solidFill>
                  <a:srgbClr val="595959"/>
                </a:solidFill>
              </a:defRPr>
            </a:lvl2pPr>
            <a:lvl3pPr indent="-342900" lvl="2" marL="1371600" rtl="0" algn="l">
              <a:lnSpc>
                <a:spcPct val="115000"/>
              </a:lnSpc>
              <a:spcBef>
                <a:spcPts val="0"/>
              </a:spcBef>
              <a:spcAft>
                <a:spcPts val="0"/>
              </a:spcAft>
              <a:buClr>
                <a:srgbClr val="595959"/>
              </a:buClr>
              <a:buSzPts val="1800"/>
              <a:buFont typeface="Arial"/>
              <a:buChar char="•"/>
              <a:defRPr sz="1800">
                <a:solidFill>
                  <a:srgbClr val="595959"/>
                </a:solidFill>
              </a:defRPr>
            </a:lvl3pPr>
            <a:lvl4pPr indent="-342900" lvl="3" marL="1828800" rtl="0" algn="l">
              <a:lnSpc>
                <a:spcPct val="115000"/>
              </a:lnSpc>
              <a:spcBef>
                <a:spcPts val="0"/>
              </a:spcBef>
              <a:spcAft>
                <a:spcPts val="0"/>
              </a:spcAft>
              <a:buClr>
                <a:srgbClr val="595959"/>
              </a:buClr>
              <a:buSzPts val="1800"/>
              <a:buFont typeface="Arial"/>
              <a:buChar char="•"/>
              <a:defRPr sz="1800">
                <a:solidFill>
                  <a:srgbClr val="595959"/>
                </a:solidFill>
              </a:defRPr>
            </a:lvl4pPr>
            <a:lvl5pPr indent="-342900" lvl="4" marL="2286000" rtl="0" algn="l">
              <a:lnSpc>
                <a:spcPct val="115000"/>
              </a:lnSpc>
              <a:spcBef>
                <a:spcPts val="0"/>
              </a:spcBef>
              <a:spcAft>
                <a:spcPts val="0"/>
              </a:spcAft>
              <a:buClr>
                <a:srgbClr val="595959"/>
              </a:buClr>
              <a:buSzPts val="1800"/>
              <a:buFont typeface="Arial"/>
              <a:buChar char="•"/>
              <a:defRPr sz="1800">
                <a:solidFill>
                  <a:srgbClr val="595959"/>
                </a:solidFill>
              </a:defRPr>
            </a:lvl5pPr>
            <a:lvl6pPr indent="-342900" lvl="5" marL="2743200" rtl="0" algn="l">
              <a:lnSpc>
                <a:spcPct val="115000"/>
              </a:lnSpc>
              <a:spcBef>
                <a:spcPts val="0"/>
              </a:spcBef>
              <a:spcAft>
                <a:spcPts val="0"/>
              </a:spcAft>
              <a:buClr>
                <a:srgbClr val="595959"/>
              </a:buClr>
              <a:buSzPts val="1800"/>
              <a:buChar char="•"/>
              <a:defRPr>
                <a:solidFill>
                  <a:srgbClr val="595959"/>
                </a:solidFill>
              </a:defRPr>
            </a:lvl6pPr>
            <a:lvl7pPr indent="-342900" lvl="6" marL="3200400" rtl="0" algn="l">
              <a:lnSpc>
                <a:spcPct val="115000"/>
              </a:lnSpc>
              <a:spcBef>
                <a:spcPts val="0"/>
              </a:spcBef>
              <a:spcAft>
                <a:spcPts val="0"/>
              </a:spcAft>
              <a:buClr>
                <a:srgbClr val="595959"/>
              </a:buClr>
              <a:buSzPts val="1800"/>
              <a:buChar char="•"/>
              <a:defRPr>
                <a:solidFill>
                  <a:srgbClr val="595959"/>
                </a:solidFill>
              </a:defRPr>
            </a:lvl7pPr>
            <a:lvl8pPr indent="-342900" lvl="7" marL="3657600" rtl="0" algn="l">
              <a:lnSpc>
                <a:spcPct val="115000"/>
              </a:lnSpc>
              <a:spcBef>
                <a:spcPts val="0"/>
              </a:spcBef>
              <a:spcAft>
                <a:spcPts val="0"/>
              </a:spcAft>
              <a:buClr>
                <a:srgbClr val="595959"/>
              </a:buClr>
              <a:buSzPts val="1800"/>
              <a:buChar char="•"/>
              <a:defRPr>
                <a:solidFill>
                  <a:srgbClr val="595959"/>
                </a:solidFill>
              </a:defRPr>
            </a:lvl8pPr>
            <a:lvl9pPr indent="-342900" lvl="8" marL="4114800" rtl="0" algn="l">
              <a:lnSpc>
                <a:spcPct val="115000"/>
              </a:lnSpc>
              <a:spcBef>
                <a:spcPts val="0"/>
              </a:spcBef>
              <a:spcAft>
                <a:spcPts val="0"/>
              </a:spcAft>
              <a:buClr>
                <a:srgbClr val="595959"/>
              </a:buClr>
              <a:buSzPts val="1800"/>
              <a:buChar char="•"/>
              <a:defRPr>
                <a:solidFill>
                  <a:srgbClr val="595959"/>
                </a:solidFill>
              </a:defRPr>
            </a:lvl9pPr>
          </a:lstStyle>
          <a:p/>
        </p:txBody>
      </p:sp>
      <p:sp>
        <p:nvSpPr>
          <p:cNvPr id="438" name="Google Shape;438;p69"/>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Slide">
  <p:cSld name="7_Title Slide">
    <p:spTree>
      <p:nvGrpSpPr>
        <p:cNvPr id="439" name="Shape 439"/>
        <p:cNvGrpSpPr/>
        <p:nvPr/>
      </p:nvGrpSpPr>
      <p:grpSpPr>
        <a:xfrm>
          <a:off x="0" y="0"/>
          <a:ext cx="0" cy="0"/>
          <a:chOff x="0" y="0"/>
          <a:chExt cx="0" cy="0"/>
        </a:xfrm>
      </p:grpSpPr>
      <p:pic>
        <p:nvPicPr>
          <p:cNvPr id="440" name="Google Shape;440;p70"/>
          <p:cNvPicPr preferRelativeResize="0"/>
          <p:nvPr/>
        </p:nvPicPr>
        <p:blipFill rotWithShape="1">
          <a:blip r:embed="rId2">
            <a:alphaModFix/>
          </a:blip>
          <a:srcRect b="0" l="0" r="0" t="0"/>
          <a:stretch/>
        </p:blipFill>
        <p:spPr>
          <a:xfrm flipH="1">
            <a:off x="0" y="0"/>
            <a:ext cx="9144000" cy="5143500"/>
          </a:xfrm>
          <a:prstGeom prst="rect">
            <a:avLst/>
          </a:prstGeom>
          <a:noFill/>
          <a:ln>
            <a:noFill/>
          </a:ln>
        </p:spPr>
      </p:pic>
      <p:sp>
        <p:nvSpPr>
          <p:cNvPr id="441" name="Google Shape;441;p70"/>
          <p:cNvSpPr/>
          <p:nvPr/>
        </p:nvSpPr>
        <p:spPr>
          <a:xfrm rot="-5400000">
            <a:off x="1754398" y="-1754405"/>
            <a:ext cx="5143500" cy="8652300"/>
          </a:xfrm>
          <a:prstGeom prst="rect">
            <a:avLst/>
          </a:prstGeom>
          <a:gradFill>
            <a:gsLst>
              <a:gs pos="0">
                <a:srgbClr val="000000">
                  <a:alpha val="51372"/>
                </a:srgbClr>
              </a:gs>
              <a:gs pos="100000">
                <a:srgbClr val="000000">
                  <a:alpha val="0"/>
                </a:srgbClr>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442" name="Google Shape;442;p70"/>
          <p:cNvSpPr/>
          <p:nvPr/>
        </p:nvSpPr>
        <p:spPr>
          <a:xfrm>
            <a:off x="328343" y="2131439"/>
            <a:ext cx="4275600" cy="710700"/>
          </a:xfrm>
          <a:prstGeom prst="rect">
            <a:avLst/>
          </a:prstGeom>
          <a:solidFill>
            <a:srgbClr val="030A1C">
              <a:alpha val="7333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443" name="Google Shape;443;p70"/>
          <p:cNvSpPr txBox="1"/>
          <p:nvPr>
            <p:ph type="title"/>
          </p:nvPr>
        </p:nvSpPr>
        <p:spPr>
          <a:xfrm>
            <a:off x="328343" y="2103528"/>
            <a:ext cx="7539600" cy="738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dk1"/>
              </a:buClr>
              <a:buSzPts val="3000"/>
              <a:buFont typeface="Arial"/>
              <a:buNone/>
              <a:defRPr b="0" i="0" sz="4000" u="none" cap="none" strike="noStrike">
                <a:solidFill>
                  <a:schemeClr val="dk2"/>
                </a:solidFill>
                <a:latin typeface="Arial"/>
                <a:ea typeface="Arial"/>
                <a:cs typeface="Arial"/>
                <a:sym typeface="Arial"/>
              </a:defRPr>
            </a:lvl1pPr>
            <a:lvl2pPr indent="0" lvl="1" rtl="0">
              <a:spcBef>
                <a:spcPts val="0"/>
              </a:spcBef>
              <a:spcAft>
                <a:spcPts val="0"/>
              </a:spcAft>
              <a:buClr>
                <a:schemeClr val="dk1"/>
              </a:buClr>
              <a:buSzPts val="1800"/>
              <a:buFont typeface="Arial"/>
              <a:buNone/>
              <a:defRPr sz="2800">
                <a:solidFill>
                  <a:schemeClr val="dk1"/>
                </a:solidFill>
              </a:defRPr>
            </a:lvl2pPr>
            <a:lvl3pPr indent="0" lvl="2" rtl="0">
              <a:spcBef>
                <a:spcPts val="0"/>
              </a:spcBef>
              <a:spcAft>
                <a:spcPts val="0"/>
              </a:spcAft>
              <a:buClr>
                <a:schemeClr val="dk1"/>
              </a:buClr>
              <a:buSzPts val="1800"/>
              <a:buFont typeface="Arial"/>
              <a:buNone/>
              <a:defRPr sz="2800">
                <a:solidFill>
                  <a:schemeClr val="dk1"/>
                </a:solidFill>
              </a:defRPr>
            </a:lvl3pPr>
            <a:lvl4pPr indent="0" lvl="3" rtl="0">
              <a:spcBef>
                <a:spcPts val="0"/>
              </a:spcBef>
              <a:spcAft>
                <a:spcPts val="0"/>
              </a:spcAft>
              <a:buClr>
                <a:schemeClr val="dk1"/>
              </a:buClr>
              <a:buSzPts val="1800"/>
              <a:buFont typeface="Arial"/>
              <a:buNone/>
              <a:defRPr sz="2800">
                <a:solidFill>
                  <a:schemeClr val="dk1"/>
                </a:solidFill>
              </a:defRPr>
            </a:lvl4pPr>
            <a:lvl5pPr indent="0" lvl="4" rtl="0">
              <a:spcBef>
                <a:spcPts val="0"/>
              </a:spcBef>
              <a:spcAft>
                <a:spcPts val="0"/>
              </a:spcAft>
              <a:buClr>
                <a:schemeClr val="dk1"/>
              </a:buClr>
              <a:buSzPts val="1800"/>
              <a:buFont typeface="Arial"/>
              <a:buNone/>
              <a:defRPr sz="2800">
                <a:solidFill>
                  <a:schemeClr val="dk1"/>
                </a:solidFill>
              </a:defRPr>
            </a:lvl5pPr>
            <a:lvl6pPr indent="0" lvl="5" rtl="0">
              <a:spcBef>
                <a:spcPts val="0"/>
              </a:spcBef>
              <a:spcAft>
                <a:spcPts val="0"/>
              </a:spcAft>
              <a:buClr>
                <a:schemeClr val="dk1"/>
              </a:buClr>
              <a:buSzPts val="1800"/>
              <a:buFont typeface="Arial"/>
              <a:buNone/>
              <a:defRPr sz="2800">
                <a:solidFill>
                  <a:schemeClr val="dk1"/>
                </a:solidFill>
              </a:defRPr>
            </a:lvl6pPr>
            <a:lvl7pPr indent="0" lvl="6" rtl="0">
              <a:spcBef>
                <a:spcPts val="0"/>
              </a:spcBef>
              <a:spcAft>
                <a:spcPts val="0"/>
              </a:spcAft>
              <a:buClr>
                <a:schemeClr val="dk1"/>
              </a:buClr>
              <a:buSzPts val="1800"/>
              <a:buFont typeface="Arial"/>
              <a:buNone/>
              <a:defRPr sz="2800">
                <a:solidFill>
                  <a:schemeClr val="dk1"/>
                </a:solidFill>
              </a:defRPr>
            </a:lvl7pPr>
            <a:lvl8pPr indent="0" lvl="7" rtl="0">
              <a:spcBef>
                <a:spcPts val="0"/>
              </a:spcBef>
              <a:spcAft>
                <a:spcPts val="0"/>
              </a:spcAft>
              <a:buClr>
                <a:schemeClr val="dk1"/>
              </a:buClr>
              <a:buSzPts val="1800"/>
              <a:buFont typeface="Arial"/>
              <a:buNone/>
              <a:defRPr sz="2800">
                <a:solidFill>
                  <a:schemeClr val="dk1"/>
                </a:solidFill>
              </a:defRPr>
            </a:lvl8pPr>
            <a:lvl9pPr indent="0" lvl="8" rtl="0">
              <a:spcBef>
                <a:spcPts val="0"/>
              </a:spcBef>
              <a:spcAft>
                <a:spcPts val="0"/>
              </a:spcAft>
              <a:buClr>
                <a:schemeClr val="dk1"/>
              </a:buClr>
              <a:buSzPts val="1800"/>
              <a:buFont typeface="Arial"/>
              <a:buNone/>
              <a:defRPr sz="2800">
                <a:solidFill>
                  <a:schemeClr val="dk1"/>
                </a:solidFill>
              </a:defRPr>
            </a:lvl9pPr>
          </a:lstStyle>
          <a:p/>
        </p:txBody>
      </p:sp>
      <p:sp>
        <p:nvSpPr>
          <p:cNvPr id="444" name="Google Shape;444;p70"/>
          <p:cNvSpPr/>
          <p:nvPr/>
        </p:nvSpPr>
        <p:spPr>
          <a:xfrm>
            <a:off x="328343" y="2897933"/>
            <a:ext cx="3987900" cy="691500"/>
          </a:xfrm>
          <a:prstGeom prst="rect">
            <a:avLst/>
          </a:prstGeom>
          <a:solidFill>
            <a:srgbClr val="030A1C">
              <a:alpha val="7333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445" name="Google Shape;445;p70"/>
          <p:cNvSpPr txBox="1"/>
          <p:nvPr>
            <p:ph idx="1" type="body"/>
          </p:nvPr>
        </p:nvSpPr>
        <p:spPr>
          <a:xfrm>
            <a:off x="328762" y="2897538"/>
            <a:ext cx="3987600" cy="6921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chemeClr val="dk2"/>
              </a:buClr>
              <a:buSzPts val="2000"/>
              <a:buFont typeface="Arial"/>
              <a:buNone/>
              <a:defRPr b="0" i="0" sz="1700" u="none" cap="none" strike="noStrike">
                <a:solidFill>
                  <a:schemeClr val="dk2"/>
                </a:solidFill>
                <a:latin typeface="Arial"/>
                <a:ea typeface="Arial"/>
                <a:cs typeface="Arial"/>
                <a:sym typeface="Arial"/>
              </a:defRPr>
            </a:lvl1pPr>
            <a:lvl2pPr indent="-228600" lvl="1" marL="914400" marR="0" rtl="0" algn="l">
              <a:lnSpc>
                <a:spcPct val="115000"/>
              </a:lnSpc>
              <a:spcBef>
                <a:spcPts val="0"/>
              </a:spcBef>
              <a:spcAft>
                <a:spcPts val="0"/>
              </a:spcAft>
              <a:buClr>
                <a:schemeClr val="dk2"/>
              </a:buClr>
              <a:buSzPts val="1800"/>
              <a:buFont typeface="Arial"/>
              <a:buNone/>
              <a:defRPr b="0" i="0" sz="1400" u="none" cap="none" strike="noStrike">
                <a:solidFill>
                  <a:schemeClr val="dk2"/>
                </a:solidFill>
                <a:latin typeface="Arial"/>
                <a:ea typeface="Arial"/>
                <a:cs typeface="Arial"/>
                <a:sym typeface="Arial"/>
              </a:defRPr>
            </a:lvl2pPr>
            <a:lvl3pPr indent="-228600" lvl="2" marL="13716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3pPr>
            <a:lvl4pPr indent="-228600" lvl="3" marL="18288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4pPr>
            <a:lvl5pPr indent="-228600" lvl="4" marL="22860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5pPr>
            <a:lvl6pPr indent="-228600" lvl="5" marL="27432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6pPr>
            <a:lvl7pPr indent="-228600" lvl="6" marL="32004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7pPr>
            <a:lvl8pPr indent="-228600" lvl="7" marL="36576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8pPr>
            <a:lvl9pPr indent="-228600" lvl="8" marL="4114800" marR="0" rtl="0" algn="l">
              <a:lnSpc>
                <a:spcPct val="115000"/>
              </a:lnSpc>
              <a:spcBef>
                <a:spcPts val="1600"/>
              </a:spcBef>
              <a:spcAft>
                <a:spcPts val="1600"/>
              </a:spcAft>
              <a:buClr>
                <a:schemeClr val="dk2"/>
              </a:buClr>
              <a:buSzPts val="2000"/>
              <a:buFont typeface="Arial"/>
              <a:buNone/>
              <a:defRPr b="0" i="0" sz="1400" u="none" cap="none" strike="noStrike">
                <a:solidFill>
                  <a:schemeClr val="dk2"/>
                </a:solidFill>
                <a:latin typeface="Arial"/>
                <a:ea typeface="Arial"/>
                <a:cs typeface="Arial"/>
                <a:sym typeface="Arial"/>
              </a:defRPr>
            </a:lvl9pPr>
          </a:lstStyle>
          <a:p/>
        </p:txBody>
      </p:sp>
      <p:sp>
        <p:nvSpPr>
          <p:cNvPr id="446" name="Google Shape;446;p70"/>
          <p:cNvSpPr txBox="1"/>
          <p:nvPr>
            <p:ph idx="2" type="body"/>
          </p:nvPr>
        </p:nvSpPr>
        <p:spPr>
          <a:xfrm>
            <a:off x="328612" y="3725262"/>
            <a:ext cx="3987900" cy="4524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dk2"/>
              </a:buClr>
              <a:buSzPts val="2000"/>
              <a:buFont typeface="Arial"/>
              <a:buNone/>
              <a:defRPr b="0" i="0" sz="1800" u="none" cap="none" strike="noStrike">
                <a:solidFill>
                  <a:schemeClr val="dk2"/>
                </a:solidFill>
                <a:latin typeface="Arial"/>
                <a:ea typeface="Arial"/>
                <a:cs typeface="Arial"/>
                <a:sym typeface="Arial"/>
              </a:defRPr>
            </a:lvl1pPr>
            <a:lvl2pPr indent="-228600" lvl="1" marL="914400" marR="0" rtl="0" algn="l">
              <a:lnSpc>
                <a:spcPct val="115000"/>
              </a:lnSpc>
              <a:spcBef>
                <a:spcPts val="1600"/>
              </a:spcBef>
              <a:spcAft>
                <a:spcPts val="0"/>
              </a:spcAft>
              <a:buClr>
                <a:schemeClr val="dk2"/>
              </a:buClr>
              <a:buSzPts val="1800"/>
              <a:buFont typeface="Arial"/>
              <a:buNone/>
              <a:defRPr b="0" i="0" sz="1400" u="none" cap="none" strike="noStrike">
                <a:solidFill>
                  <a:schemeClr val="dk2"/>
                </a:solidFill>
                <a:latin typeface="Arial"/>
                <a:ea typeface="Arial"/>
                <a:cs typeface="Arial"/>
                <a:sym typeface="Arial"/>
              </a:defRPr>
            </a:lvl2pPr>
            <a:lvl3pPr indent="-228600" lvl="2" marL="13716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3pPr>
            <a:lvl4pPr indent="-228600" lvl="3" marL="18288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4pPr>
            <a:lvl5pPr indent="-228600" lvl="4" marL="22860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5pPr>
            <a:lvl6pPr indent="-228600" lvl="5" marL="27432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6pPr>
            <a:lvl7pPr indent="-228600" lvl="6" marL="32004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7pPr>
            <a:lvl8pPr indent="-228600" lvl="7" marL="36576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8pPr>
            <a:lvl9pPr indent="-228600" lvl="8" marL="4114800" marR="0" rtl="0" algn="l">
              <a:lnSpc>
                <a:spcPct val="115000"/>
              </a:lnSpc>
              <a:spcBef>
                <a:spcPts val="1600"/>
              </a:spcBef>
              <a:spcAft>
                <a:spcPts val="1600"/>
              </a:spcAft>
              <a:buClr>
                <a:schemeClr val="dk2"/>
              </a:buClr>
              <a:buSzPts val="2000"/>
              <a:buFont typeface="Arial"/>
              <a:buNone/>
              <a:defRPr b="0" i="0" sz="1400" u="none" cap="none" strike="noStrike">
                <a:solidFill>
                  <a:schemeClr val="dk2"/>
                </a:solidFill>
                <a:latin typeface="Arial"/>
                <a:ea typeface="Arial"/>
                <a:cs typeface="Arial"/>
                <a:sym typeface="Arial"/>
              </a:defRPr>
            </a:lvl9pPr>
          </a:lstStyle>
          <a:p/>
        </p:txBody>
      </p:sp>
      <p:pic>
        <p:nvPicPr>
          <p:cNvPr id="447" name="Google Shape;447;p70"/>
          <p:cNvPicPr preferRelativeResize="0"/>
          <p:nvPr/>
        </p:nvPicPr>
        <p:blipFill rotWithShape="1">
          <a:blip r:embed="rId3">
            <a:alphaModFix/>
          </a:blip>
          <a:srcRect b="0" l="0" r="0" t="0"/>
          <a:stretch/>
        </p:blipFill>
        <p:spPr>
          <a:xfrm>
            <a:off x="328343" y="318681"/>
            <a:ext cx="3063900" cy="608100"/>
          </a:xfrm>
          <a:prstGeom prst="rect">
            <a:avLst/>
          </a:prstGeom>
          <a:noFill/>
          <a:ln>
            <a:noFill/>
          </a:ln>
        </p:spPr>
      </p:pic>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bg>
      <p:bgPr>
        <a:solidFill>
          <a:srgbClr val="F6F6F6"/>
        </a:solidFill>
      </p:bgPr>
    </p:bg>
    <p:spTree>
      <p:nvGrpSpPr>
        <p:cNvPr id="448" name="Shape 448"/>
        <p:cNvGrpSpPr/>
        <p:nvPr/>
      </p:nvGrpSpPr>
      <p:grpSpPr>
        <a:xfrm>
          <a:off x="0" y="0"/>
          <a:ext cx="0" cy="0"/>
          <a:chOff x="0" y="0"/>
          <a:chExt cx="0" cy="0"/>
        </a:xfrm>
      </p:grpSpPr>
      <p:sp>
        <p:nvSpPr>
          <p:cNvPr id="449" name="Google Shape;449;p7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1"/>
              </a:buClr>
              <a:buSzPts val="3000"/>
              <a:buFont typeface="Arial"/>
              <a:buNone/>
              <a:defRPr b="0" i="0" sz="3200" u="none" cap="none" strike="noStrike">
                <a:solidFill>
                  <a:srgbClr val="333333"/>
                </a:solidFill>
                <a:latin typeface="Arial"/>
                <a:ea typeface="Arial"/>
                <a:cs typeface="Arial"/>
                <a:sym typeface="Arial"/>
              </a:defRPr>
            </a:lvl1pPr>
            <a:lvl2pPr indent="0" lvl="1" rtl="0">
              <a:spcBef>
                <a:spcPts val="0"/>
              </a:spcBef>
              <a:spcAft>
                <a:spcPts val="0"/>
              </a:spcAft>
              <a:buClr>
                <a:schemeClr val="dk1"/>
              </a:buClr>
              <a:buSzPts val="1800"/>
              <a:buFont typeface="Arial"/>
              <a:buNone/>
              <a:defRPr sz="2800">
                <a:solidFill>
                  <a:schemeClr val="dk1"/>
                </a:solidFill>
              </a:defRPr>
            </a:lvl2pPr>
            <a:lvl3pPr indent="0" lvl="2" rtl="0">
              <a:spcBef>
                <a:spcPts val="0"/>
              </a:spcBef>
              <a:spcAft>
                <a:spcPts val="0"/>
              </a:spcAft>
              <a:buClr>
                <a:schemeClr val="dk1"/>
              </a:buClr>
              <a:buSzPts val="1800"/>
              <a:buFont typeface="Arial"/>
              <a:buNone/>
              <a:defRPr sz="2800">
                <a:solidFill>
                  <a:schemeClr val="dk1"/>
                </a:solidFill>
              </a:defRPr>
            </a:lvl3pPr>
            <a:lvl4pPr indent="0" lvl="3" rtl="0">
              <a:spcBef>
                <a:spcPts val="0"/>
              </a:spcBef>
              <a:spcAft>
                <a:spcPts val="0"/>
              </a:spcAft>
              <a:buClr>
                <a:schemeClr val="dk1"/>
              </a:buClr>
              <a:buSzPts val="1800"/>
              <a:buFont typeface="Arial"/>
              <a:buNone/>
              <a:defRPr sz="2800">
                <a:solidFill>
                  <a:schemeClr val="dk1"/>
                </a:solidFill>
              </a:defRPr>
            </a:lvl4pPr>
            <a:lvl5pPr indent="0" lvl="4" rtl="0">
              <a:spcBef>
                <a:spcPts val="0"/>
              </a:spcBef>
              <a:spcAft>
                <a:spcPts val="0"/>
              </a:spcAft>
              <a:buClr>
                <a:schemeClr val="dk1"/>
              </a:buClr>
              <a:buSzPts val="1800"/>
              <a:buFont typeface="Arial"/>
              <a:buNone/>
              <a:defRPr sz="2800">
                <a:solidFill>
                  <a:schemeClr val="dk1"/>
                </a:solidFill>
              </a:defRPr>
            </a:lvl5pPr>
            <a:lvl6pPr indent="0" lvl="5" rtl="0">
              <a:spcBef>
                <a:spcPts val="0"/>
              </a:spcBef>
              <a:spcAft>
                <a:spcPts val="0"/>
              </a:spcAft>
              <a:buClr>
                <a:schemeClr val="dk1"/>
              </a:buClr>
              <a:buSzPts val="1800"/>
              <a:buFont typeface="Arial"/>
              <a:buNone/>
              <a:defRPr sz="2800">
                <a:solidFill>
                  <a:schemeClr val="dk1"/>
                </a:solidFill>
              </a:defRPr>
            </a:lvl6pPr>
            <a:lvl7pPr indent="0" lvl="6" rtl="0">
              <a:spcBef>
                <a:spcPts val="0"/>
              </a:spcBef>
              <a:spcAft>
                <a:spcPts val="0"/>
              </a:spcAft>
              <a:buClr>
                <a:schemeClr val="dk1"/>
              </a:buClr>
              <a:buSzPts val="1800"/>
              <a:buFont typeface="Arial"/>
              <a:buNone/>
              <a:defRPr sz="2800">
                <a:solidFill>
                  <a:schemeClr val="dk1"/>
                </a:solidFill>
              </a:defRPr>
            </a:lvl7pPr>
            <a:lvl8pPr indent="0" lvl="7" rtl="0">
              <a:spcBef>
                <a:spcPts val="0"/>
              </a:spcBef>
              <a:spcAft>
                <a:spcPts val="0"/>
              </a:spcAft>
              <a:buClr>
                <a:schemeClr val="dk1"/>
              </a:buClr>
              <a:buSzPts val="1800"/>
              <a:buFont typeface="Arial"/>
              <a:buNone/>
              <a:defRPr sz="2800">
                <a:solidFill>
                  <a:schemeClr val="dk1"/>
                </a:solidFill>
              </a:defRPr>
            </a:lvl8pPr>
            <a:lvl9pPr indent="0" lvl="8" rtl="0">
              <a:spcBef>
                <a:spcPts val="0"/>
              </a:spcBef>
              <a:spcAft>
                <a:spcPts val="0"/>
              </a:spcAft>
              <a:buClr>
                <a:schemeClr val="dk1"/>
              </a:buClr>
              <a:buSzPts val="1800"/>
              <a:buFont typeface="Arial"/>
              <a:buNone/>
              <a:defRPr sz="2800">
                <a:solidFill>
                  <a:schemeClr val="dk1"/>
                </a:solidFill>
              </a:defRPr>
            </a:lvl9pPr>
          </a:lstStyle>
          <a:p/>
        </p:txBody>
      </p:sp>
      <p:sp>
        <p:nvSpPr>
          <p:cNvPr id="450" name="Google Shape;450;p71"/>
          <p:cNvSpPr txBox="1"/>
          <p:nvPr>
            <p:ph idx="12" type="sldNum"/>
          </p:nvPr>
        </p:nvSpPr>
        <p:spPr>
          <a:xfrm>
            <a:off x="8556782" y="4648251"/>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1pPr>
            <a:lvl2pPr indent="0" lvl="1"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2pPr>
            <a:lvl3pPr indent="0" lvl="2"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3pPr>
            <a:lvl4pPr indent="0" lvl="3"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4pPr>
            <a:lvl5pPr indent="0" lvl="4"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5pPr>
            <a:lvl6pPr indent="0" lvl="5"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6pPr>
            <a:lvl7pPr indent="0" lvl="6"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7pPr>
            <a:lvl8pPr indent="0" lvl="7"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8pPr>
            <a:lvl9pPr indent="0" lvl="8"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solidFill>
                <a:srgbClr val="001F8E"/>
              </a:solidFill>
              <a:latin typeface="Gill Sans"/>
              <a:ea typeface="Gill Sans"/>
              <a:cs typeface="Gill Sans"/>
              <a:sym typeface="Gill Sans"/>
            </a:endParaRPr>
          </a:p>
        </p:txBody>
      </p:sp>
      <p:sp>
        <p:nvSpPr>
          <p:cNvPr id="451" name="Google Shape;451;p71"/>
          <p:cNvSpPr txBox="1"/>
          <p:nvPr>
            <p:ph idx="11" type="ftr"/>
          </p:nvPr>
        </p:nvSpPr>
        <p:spPr>
          <a:xfrm>
            <a:off x="2387016" y="4703626"/>
            <a:ext cx="4370100" cy="2745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chemeClr val="lt2"/>
              </a:buClr>
              <a:buSzPts val="1400"/>
              <a:buFont typeface="Arial"/>
              <a:buNone/>
              <a:defRPr b="0" i="0" sz="1000" u="none" cap="none" strike="noStrike">
                <a:solidFill>
                  <a:schemeClr val="lt2"/>
                </a:solidFill>
                <a:latin typeface="Arial"/>
                <a:ea typeface="Arial"/>
                <a:cs typeface="Arial"/>
                <a:sym typeface="Arial"/>
              </a:defRPr>
            </a:lvl1pPr>
            <a:lvl2pPr indent="0" lvl="1" marL="457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52" name="Google Shape;452;p71"/>
          <p:cNvSpPr txBox="1"/>
          <p:nvPr>
            <p:ph idx="1" type="body"/>
          </p:nvPr>
        </p:nvSpPr>
        <p:spPr>
          <a:xfrm>
            <a:off x="311145" y="1204912"/>
            <a:ext cx="8521200" cy="31821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dk2"/>
              </a:buClr>
              <a:buSzPts val="2000"/>
              <a:buFont typeface="Arial"/>
              <a:buNone/>
              <a:defRPr b="0" i="0" sz="1800" u="none" cap="none" strike="noStrike">
                <a:solidFill>
                  <a:schemeClr val="lt2"/>
                </a:solidFill>
                <a:latin typeface="Arial"/>
                <a:ea typeface="Arial"/>
                <a:cs typeface="Arial"/>
                <a:sym typeface="Arial"/>
              </a:defRPr>
            </a:lvl1pPr>
            <a:lvl2pPr indent="-228600" lvl="1" marL="914400" marR="0" rtl="0" algn="l">
              <a:lnSpc>
                <a:spcPct val="115000"/>
              </a:lnSpc>
              <a:spcBef>
                <a:spcPts val="1600"/>
              </a:spcBef>
              <a:spcAft>
                <a:spcPts val="0"/>
              </a:spcAft>
              <a:buClr>
                <a:schemeClr val="dk2"/>
              </a:buClr>
              <a:buSzPts val="1800"/>
              <a:buFont typeface="Arial"/>
              <a:buNone/>
              <a:defRPr b="0" i="0" sz="1400" u="none" cap="none" strike="noStrike">
                <a:solidFill>
                  <a:schemeClr val="lt2"/>
                </a:solidFill>
                <a:latin typeface="Arial"/>
                <a:ea typeface="Arial"/>
                <a:cs typeface="Arial"/>
                <a:sym typeface="Arial"/>
              </a:defRPr>
            </a:lvl2pPr>
            <a:lvl3pPr indent="-228600" lvl="2" marL="1371600" marR="0" rtl="0" algn="l">
              <a:lnSpc>
                <a:spcPct val="115000"/>
              </a:lnSpc>
              <a:spcBef>
                <a:spcPts val="1600"/>
              </a:spcBef>
              <a:spcAft>
                <a:spcPts val="0"/>
              </a:spcAft>
              <a:buClr>
                <a:schemeClr val="dk2"/>
              </a:buClr>
              <a:buSzPts val="1600"/>
              <a:buFont typeface="Arial"/>
              <a:buNone/>
              <a:defRPr b="0" i="0" sz="1400" u="none" cap="none" strike="noStrike">
                <a:solidFill>
                  <a:schemeClr val="lt2"/>
                </a:solidFill>
                <a:latin typeface="Arial"/>
                <a:ea typeface="Arial"/>
                <a:cs typeface="Arial"/>
                <a:sym typeface="Arial"/>
              </a:defRPr>
            </a:lvl3pPr>
            <a:lvl4pPr indent="-228600" lvl="3" marL="1828800" marR="0" rtl="0" algn="l">
              <a:lnSpc>
                <a:spcPct val="115000"/>
              </a:lnSpc>
              <a:spcBef>
                <a:spcPts val="1600"/>
              </a:spcBef>
              <a:spcAft>
                <a:spcPts val="0"/>
              </a:spcAft>
              <a:buClr>
                <a:schemeClr val="dk2"/>
              </a:buClr>
              <a:buSzPts val="1600"/>
              <a:buFont typeface="Arial"/>
              <a:buNone/>
              <a:defRPr b="0" i="0" sz="1400" u="none" cap="none" strike="noStrike">
                <a:solidFill>
                  <a:schemeClr val="lt2"/>
                </a:solidFill>
                <a:latin typeface="Arial"/>
                <a:ea typeface="Arial"/>
                <a:cs typeface="Arial"/>
                <a:sym typeface="Arial"/>
              </a:defRPr>
            </a:lvl4pPr>
            <a:lvl5pPr indent="-228600" lvl="4" marL="2286000" marR="0" rtl="0" algn="l">
              <a:lnSpc>
                <a:spcPct val="115000"/>
              </a:lnSpc>
              <a:spcBef>
                <a:spcPts val="1600"/>
              </a:spcBef>
              <a:spcAft>
                <a:spcPts val="0"/>
              </a:spcAft>
              <a:buClr>
                <a:schemeClr val="dk2"/>
              </a:buClr>
              <a:buSzPts val="1600"/>
              <a:buFont typeface="Arial"/>
              <a:buNone/>
              <a:defRPr b="0" i="0" sz="1400" u="none" cap="none" strike="noStrike">
                <a:solidFill>
                  <a:schemeClr val="lt2"/>
                </a:solidFill>
                <a:latin typeface="Arial"/>
                <a:ea typeface="Arial"/>
                <a:cs typeface="Arial"/>
                <a:sym typeface="Arial"/>
              </a:defRPr>
            </a:lvl5pPr>
            <a:lvl6pPr indent="-228600" lvl="5" marL="27432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6pPr>
            <a:lvl7pPr indent="-228600" lvl="6" marL="32004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7pPr>
            <a:lvl8pPr indent="-228600" lvl="7" marL="36576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8pPr>
            <a:lvl9pPr indent="-228600" lvl="8" marL="4114800" marR="0" rtl="0" algn="l">
              <a:lnSpc>
                <a:spcPct val="115000"/>
              </a:lnSpc>
              <a:spcBef>
                <a:spcPts val="1600"/>
              </a:spcBef>
              <a:spcAft>
                <a:spcPts val="1600"/>
              </a:spcAft>
              <a:buClr>
                <a:schemeClr val="dk2"/>
              </a:buClr>
              <a:buSzPts val="2000"/>
              <a:buFont typeface="Arial"/>
              <a:buNone/>
              <a:defRPr b="0" i="0" sz="1400" u="none" cap="none" strike="noStrike">
                <a:solidFill>
                  <a:schemeClr val="dk2"/>
                </a:solidFill>
                <a:latin typeface="Arial"/>
                <a:ea typeface="Arial"/>
                <a:cs typeface="Arial"/>
                <a:sym typeface="Arial"/>
              </a:defRPr>
            </a:lvl9pPr>
          </a:lstStyle>
          <a:p/>
        </p:txBody>
      </p:sp>
      <p:pic>
        <p:nvPicPr>
          <p:cNvPr id="453" name="Google Shape;453;p71"/>
          <p:cNvPicPr preferRelativeResize="0"/>
          <p:nvPr/>
        </p:nvPicPr>
        <p:blipFill rotWithShape="1">
          <a:blip r:embed="rId2">
            <a:alphaModFix/>
          </a:blip>
          <a:srcRect b="0" l="0" r="0" t="0"/>
          <a:stretch/>
        </p:blipFill>
        <p:spPr>
          <a:xfrm>
            <a:off x="412745" y="4588196"/>
            <a:ext cx="1576200" cy="312900"/>
          </a:xfrm>
          <a:prstGeom prst="rect">
            <a:avLst/>
          </a:prstGeom>
          <a:noFill/>
          <a:ln>
            <a:noFill/>
          </a:ln>
        </p:spPr>
      </p:pic>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Custom Layout">
  <p:cSld name="3_Custom Layout">
    <p:bg>
      <p:bgPr>
        <a:blipFill rotWithShape="1">
          <a:blip r:embed="rId2">
            <a:alphaModFix/>
          </a:blip>
          <a:stretch>
            <a:fillRect b="0" l="0" r="0" t="0"/>
          </a:stretch>
        </a:blipFill>
      </p:bgPr>
    </p:bg>
    <p:spTree>
      <p:nvGrpSpPr>
        <p:cNvPr id="454" name="Shape 454"/>
        <p:cNvGrpSpPr/>
        <p:nvPr/>
      </p:nvGrpSpPr>
      <p:grpSpPr>
        <a:xfrm>
          <a:off x="0" y="0"/>
          <a:ext cx="0" cy="0"/>
          <a:chOff x="0" y="0"/>
          <a:chExt cx="0" cy="0"/>
        </a:xfrm>
      </p:grpSpPr>
      <p:pic>
        <p:nvPicPr>
          <p:cNvPr id="455" name="Google Shape;455;p72"/>
          <p:cNvPicPr preferRelativeResize="0"/>
          <p:nvPr/>
        </p:nvPicPr>
        <p:blipFill rotWithShape="1">
          <a:blip r:embed="rId3">
            <a:alphaModFix/>
          </a:blip>
          <a:srcRect b="27575" l="18063" r="17444" t="44931"/>
          <a:stretch/>
        </p:blipFill>
        <p:spPr>
          <a:xfrm>
            <a:off x="215950" y="4308350"/>
            <a:ext cx="3239699" cy="786301"/>
          </a:xfrm>
          <a:prstGeom prst="rect">
            <a:avLst/>
          </a:prstGeom>
          <a:noFill/>
          <a:ln>
            <a:noFill/>
          </a:ln>
        </p:spPr>
      </p:pic>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2 Column">
  <p:cSld name="OBJECT_1">
    <p:spTree>
      <p:nvGrpSpPr>
        <p:cNvPr id="456" name="Shape 456"/>
        <p:cNvGrpSpPr/>
        <p:nvPr/>
      </p:nvGrpSpPr>
      <p:grpSpPr>
        <a:xfrm>
          <a:off x="0" y="0"/>
          <a:ext cx="0" cy="0"/>
          <a:chOff x="0" y="0"/>
          <a:chExt cx="0" cy="0"/>
        </a:xfrm>
      </p:grpSpPr>
      <p:sp>
        <p:nvSpPr>
          <p:cNvPr id="457" name="Google Shape;457;p73"/>
          <p:cNvSpPr/>
          <p:nvPr/>
        </p:nvSpPr>
        <p:spPr>
          <a:xfrm>
            <a:off x="0" y="772583"/>
            <a:ext cx="9144000" cy="4370700"/>
          </a:xfrm>
          <a:prstGeom prst="rect">
            <a:avLst/>
          </a:prstGeom>
          <a:solidFill>
            <a:srgbClr val="3664AD">
              <a:alpha val="275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800" u="none" cap="none" strike="noStrike">
              <a:solidFill>
                <a:srgbClr val="3664AD"/>
              </a:solidFill>
              <a:latin typeface="Calibri"/>
              <a:ea typeface="Calibri"/>
              <a:cs typeface="Calibri"/>
              <a:sym typeface="Calibri"/>
            </a:endParaRPr>
          </a:p>
        </p:txBody>
      </p:sp>
      <p:pic>
        <p:nvPicPr>
          <p:cNvPr id="458" name="Google Shape;458;p73"/>
          <p:cNvPicPr preferRelativeResize="0"/>
          <p:nvPr/>
        </p:nvPicPr>
        <p:blipFill rotWithShape="1">
          <a:blip r:embed="rId2">
            <a:alphaModFix amt="6000"/>
          </a:blip>
          <a:srcRect b="0" l="17593" r="0" t="0"/>
          <a:stretch/>
        </p:blipFill>
        <p:spPr>
          <a:xfrm>
            <a:off x="1" y="775759"/>
            <a:ext cx="6393974" cy="4364561"/>
          </a:xfrm>
          <a:prstGeom prst="rect">
            <a:avLst/>
          </a:prstGeom>
          <a:noFill/>
          <a:ln>
            <a:noFill/>
          </a:ln>
        </p:spPr>
      </p:pic>
      <p:sp>
        <p:nvSpPr>
          <p:cNvPr id="459" name="Google Shape;459;p73"/>
          <p:cNvSpPr txBox="1"/>
          <p:nvPr>
            <p:ph type="title"/>
          </p:nvPr>
        </p:nvSpPr>
        <p:spPr>
          <a:xfrm>
            <a:off x="333994" y="159442"/>
            <a:ext cx="7893900" cy="447000"/>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Clr>
                <a:srgbClr val="262626"/>
              </a:buClr>
              <a:buSzPts val="3000"/>
              <a:buFont typeface="Gill Sans"/>
              <a:buNone/>
              <a:defRPr b="1" i="0" sz="3000" u="none" cap="none" strike="noStrike">
                <a:solidFill>
                  <a:srgbClr val="262626"/>
                </a:solidFill>
                <a:latin typeface="Gill Sans"/>
                <a:ea typeface="Gill Sans"/>
                <a:cs typeface="Gill Sans"/>
                <a:sym typeface="Gill Sans"/>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460" name="Google Shape;460;p73"/>
          <p:cNvSpPr txBox="1"/>
          <p:nvPr>
            <p:ph idx="1" type="body"/>
          </p:nvPr>
        </p:nvSpPr>
        <p:spPr>
          <a:xfrm>
            <a:off x="317497" y="943425"/>
            <a:ext cx="4007700" cy="3143100"/>
          </a:xfrm>
          <a:prstGeom prst="rect">
            <a:avLst/>
          </a:prstGeom>
          <a:noFill/>
          <a:ln>
            <a:noFill/>
          </a:ln>
        </p:spPr>
        <p:txBody>
          <a:bodyPr anchorCtr="0" anchor="t" bIns="34275" lIns="68575" spcFirstLastPara="1" rIns="68575" wrap="square" tIns="34275">
            <a:noAutofit/>
          </a:bodyPr>
          <a:lstStyle>
            <a:lvl1pPr indent="-355600" lvl="0" marL="457200" marR="0" rtl="0" algn="l">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spcBef>
                <a:spcPts val="4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pic>
        <p:nvPicPr>
          <p:cNvPr descr="OpenMainframe_Logo_Pantone.png" id="461" name="Google Shape;461;p73"/>
          <p:cNvPicPr preferRelativeResize="0"/>
          <p:nvPr/>
        </p:nvPicPr>
        <p:blipFill rotWithShape="1">
          <a:blip r:embed="rId3">
            <a:alphaModFix/>
          </a:blip>
          <a:srcRect b="30187" l="0" r="80655" t="0"/>
          <a:stretch/>
        </p:blipFill>
        <p:spPr>
          <a:xfrm>
            <a:off x="8306753" y="100724"/>
            <a:ext cx="469852" cy="518220"/>
          </a:xfrm>
          <a:prstGeom prst="rect">
            <a:avLst/>
          </a:prstGeom>
          <a:noFill/>
          <a:ln>
            <a:noFill/>
          </a:ln>
        </p:spPr>
      </p:pic>
      <p:sp>
        <p:nvSpPr>
          <p:cNvPr id="462" name="Google Shape;462;p73"/>
          <p:cNvSpPr/>
          <p:nvPr/>
        </p:nvSpPr>
        <p:spPr>
          <a:xfrm>
            <a:off x="0" y="5112913"/>
            <a:ext cx="9144000" cy="50700"/>
          </a:xfrm>
          <a:prstGeom prst="rect">
            <a:avLst/>
          </a:prstGeom>
          <a:solidFill>
            <a:srgbClr val="3664A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800" u="none" cap="none" strike="noStrike">
              <a:solidFill>
                <a:srgbClr val="3664AD"/>
              </a:solidFill>
              <a:latin typeface="Calibri"/>
              <a:ea typeface="Calibri"/>
              <a:cs typeface="Calibri"/>
              <a:sym typeface="Calibri"/>
            </a:endParaRPr>
          </a:p>
        </p:txBody>
      </p:sp>
      <p:sp>
        <p:nvSpPr>
          <p:cNvPr id="463" name="Google Shape;463;p73"/>
          <p:cNvSpPr txBox="1"/>
          <p:nvPr>
            <p:ph idx="2" type="body"/>
          </p:nvPr>
        </p:nvSpPr>
        <p:spPr>
          <a:xfrm>
            <a:off x="4707659" y="943425"/>
            <a:ext cx="4100700" cy="3143100"/>
          </a:xfrm>
          <a:prstGeom prst="rect">
            <a:avLst/>
          </a:prstGeom>
          <a:noFill/>
          <a:ln>
            <a:noFill/>
          </a:ln>
        </p:spPr>
        <p:txBody>
          <a:bodyPr anchorCtr="0" anchor="t" bIns="34275" lIns="68575" spcFirstLastPara="1" rIns="68575" wrap="square" tIns="34275">
            <a:noAutofit/>
          </a:bodyPr>
          <a:lstStyle>
            <a:lvl1pPr indent="-355600" lvl="0" marL="457200" marR="0" rtl="0" algn="l">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spcBef>
                <a:spcPts val="4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64" name="Google Shape;464;p73"/>
          <p:cNvSpPr txBox="1"/>
          <p:nvPr>
            <p:ph idx="12" type="sldNum"/>
          </p:nvPr>
        </p:nvSpPr>
        <p:spPr>
          <a:xfrm>
            <a:off x="8227787" y="4803548"/>
            <a:ext cx="580500" cy="2739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1000" u="none" cap="none" strike="noStrike">
                <a:solidFill>
                  <a:srgbClr val="000000"/>
                </a:solidFill>
                <a:latin typeface="Gill Sans"/>
                <a:ea typeface="Gill Sans"/>
                <a:cs typeface="Gill Sans"/>
                <a:sym typeface="Gill Sans"/>
              </a:defRPr>
            </a:lvl1pPr>
            <a:lvl2pPr indent="0" lvl="1" marL="0" marR="0" rtl="0" algn="r">
              <a:spcBef>
                <a:spcPts val="0"/>
              </a:spcBef>
              <a:buNone/>
              <a:defRPr b="0" i="0" sz="1000" u="none" cap="none" strike="noStrike">
                <a:solidFill>
                  <a:srgbClr val="000000"/>
                </a:solidFill>
                <a:latin typeface="Gill Sans"/>
                <a:ea typeface="Gill Sans"/>
                <a:cs typeface="Gill Sans"/>
                <a:sym typeface="Gill Sans"/>
              </a:defRPr>
            </a:lvl2pPr>
            <a:lvl3pPr indent="0" lvl="2" marL="0" marR="0" rtl="0" algn="r">
              <a:spcBef>
                <a:spcPts val="0"/>
              </a:spcBef>
              <a:buNone/>
              <a:defRPr b="0" i="0" sz="1000" u="none" cap="none" strike="noStrike">
                <a:solidFill>
                  <a:srgbClr val="000000"/>
                </a:solidFill>
                <a:latin typeface="Gill Sans"/>
                <a:ea typeface="Gill Sans"/>
                <a:cs typeface="Gill Sans"/>
                <a:sym typeface="Gill Sans"/>
              </a:defRPr>
            </a:lvl3pPr>
            <a:lvl4pPr indent="0" lvl="3" marL="0" marR="0" rtl="0" algn="r">
              <a:spcBef>
                <a:spcPts val="0"/>
              </a:spcBef>
              <a:buNone/>
              <a:defRPr b="0" i="0" sz="1000" u="none" cap="none" strike="noStrike">
                <a:solidFill>
                  <a:srgbClr val="000000"/>
                </a:solidFill>
                <a:latin typeface="Gill Sans"/>
                <a:ea typeface="Gill Sans"/>
                <a:cs typeface="Gill Sans"/>
                <a:sym typeface="Gill Sans"/>
              </a:defRPr>
            </a:lvl4pPr>
            <a:lvl5pPr indent="0" lvl="4" marL="0" marR="0" rtl="0" algn="r">
              <a:spcBef>
                <a:spcPts val="0"/>
              </a:spcBef>
              <a:buNone/>
              <a:defRPr b="0" i="0" sz="1000" u="none" cap="none" strike="noStrike">
                <a:solidFill>
                  <a:srgbClr val="000000"/>
                </a:solidFill>
                <a:latin typeface="Gill Sans"/>
                <a:ea typeface="Gill Sans"/>
                <a:cs typeface="Gill Sans"/>
                <a:sym typeface="Gill Sans"/>
              </a:defRPr>
            </a:lvl5pPr>
            <a:lvl6pPr indent="0" lvl="5" marL="0" marR="0" rtl="0" algn="r">
              <a:spcBef>
                <a:spcPts val="0"/>
              </a:spcBef>
              <a:buNone/>
              <a:defRPr b="0" i="0" sz="1000" u="none" cap="none" strike="noStrike">
                <a:solidFill>
                  <a:srgbClr val="000000"/>
                </a:solidFill>
                <a:latin typeface="Gill Sans"/>
                <a:ea typeface="Gill Sans"/>
                <a:cs typeface="Gill Sans"/>
                <a:sym typeface="Gill Sans"/>
              </a:defRPr>
            </a:lvl6pPr>
            <a:lvl7pPr indent="0" lvl="6" marL="0" marR="0" rtl="0" algn="r">
              <a:spcBef>
                <a:spcPts val="0"/>
              </a:spcBef>
              <a:buNone/>
              <a:defRPr b="0" i="0" sz="1000" u="none" cap="none" strike="noStrike">
                <a:solidFill>
                  <a:srgbClr val="000000"/>
                </a:solidFill>
                <a:latin typeface="Gill Sans"/>
                <a:ea typeface="Gill Sans"/>
                <a:cs typeface="Gill Sans"/>
                <a:sym typeface="Gill Sans"/>
              </a:defRPr>
            </a:lvl7pPr>
            <a:lvl8pPr indent="0" lvl="7" marL="0" marR="0" rtl="0" algn="r">
              <a:spcBef>
                <a:spcPts val="0"/>
              </a:spcBef>
              <a:buNone/>
              <a:defRPr b="0" i="0" sz="1000" u="none" cap="none" strike="noStrike">
                <a:solidFill>
                  <a:srgbClr val="000000"/>
                </a:solidFill>
                <a:latin typeface="Gill Sans"/>
                <a:ea typeface="Gill Sans"/>
                <a:cs typeface="Gill Sans"/>
                <a:sym typeface="Gill Sans"/>
              </a:defRPr>
            </a:lvl8pPr>
            <a:lvl9pPr indent="0" lvl="8" marL="0" marR="0" rtl="0" algn="r">
              <a:spcBef>
                <a:spcPts val="0"/>
              </a:spcBef>
              <a:buNone/>
              <a:defRPr b="0" i="0" sz="1000" u="none" cap="none" strike="noStrike">
                <a:solidFill>
                  <a:srgbClr val="000000"/>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ith Background">
  <p:cSld name="1_Title and Content_1_1">
    <p:spTree>
      <p:nvGrpSpPr>
        <p:cNvPr id="59" name="Shape 59"/>
        <p:cNvGrpSpPr/>
        <p:nvPr/>
      </p:nvGrpSpPr>
      <p:grpSpPr>
        <a:xfrm>
          <a:off x="0" y="0"/>
          <a:ext cx="0" cy="0"/>
          <a:chOff x="0" y="0"/>
          <a:chExt cx="0" cy="0"/>
        </a:xfrm>
      </p:grpSpPr>
      <p:sp>
        <p:nvSpPr>
          <p:cNvPr id="60" name="Google Shape;60;p8"/>
          <p:cNvSpPr/>
          <p:nvPr/>
        </p:nvSpPr>
        <p:spPr>
          <a:xfrm>
            <a:off x="0" y="74"/>
            <a:ext cx="9144000" cy="51435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pic>
        <p:nvPicPr>
          <p:cNvPr id="61" name="Google Shape;61;p8"/>
          <p:cNvPicPr preferRelativeResize="0"/>
          <p:nvPr/>
        </p:nvPicPr>
        <p:blipFill rotWithShape="1">
          <a:blip r:embed="rId2">
            <a:alphaModFix amt="6000"/>
          </a:blip>
          <a:srcRect b="0" l="17593" r="0" t="0"/>
          <a:stretch/>
        </p:blipFill>
        <p:spPr>
          <a:xfrm>
            <a:off x="0" y="-3175"/>
            <a:ext cx="7535078" cy="5143500"/>
          </a:xfrm>
          <a:prstGeom prst="rect">
            <a:avLst/>
          </a:prstGeom>
          <a:noFill/>
          <a:ln>
            <a:noFill/>
          </a:ln>
        </p:spPr>
      </p:pic>
      <p:sp>
        <p:nvSpPr>
          <p:cNvPr id="62" name="Google Shape;62;p8"/>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sp>
        <p:nvSpPr>
          <p:cNvPr id="63" name="Google Shape;63;p8"/>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Slide- 1 column">
  <p:cSld name="Blank">
    <p:bg>
      <p:bgPr>
        <a:blipFill>
          <a:blip r:embed="rId2">
            <a:alphaModFix amt="0"/>
          </a:blip>
          <a:stretch>
            <a:fillRect/>
          </a:stretch>
        </a:blipFill>
      </p:bgPr>
    </p:bg>
    <p:spTree>
      <p:nvGrpSpPr>
        <p:cNvPr id="465" name="Shape 465"/>
        <p:cNvGrpSpPr/>
        <p:nvPr/>
      </p:nvGrpSpPr>
      <p:grpSpPr>
        <a:xfrm>
          <a:off x="0" y="0"/>
          <a:ext cx="0" cy="0"/>
          <a:chOff x="0" y="0"/>
          <a:chExt cx="0" cy="0"/>
        </a:xfrm>
      </p:grpSpPr>
      <p:pic>
        <p:nvPicPr>
          <p:cNvPr descr="A picture containing graphical user interface&#10;&#10;Description automatically generated" id="466" name="Google Shape;466;p74"/>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467" name="Google Shape;467;p74"/>
          <p:cNvSpPr txBox="1"/>
          <p:nvPr>
            <p:ph idx="12" type="sldNum"/>
          </p:nvPr>
        </p:nvSpPr>
        <p:spPr>
          <a:xfrm>
            <a:off x="8056485" y="4767263"/>
            <a:ext cx="4587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468" name="Google Shape;468;p74"/>
          <p:cNvSpPr txBox="1"/>
          <p:nvPr>
            <p:ph idx="1" type="body"/>
          </p:nvPr>
        </p:nvSpPr>
        <p:spPr>
          <a:xfrm>
            <a:off x="418706" y="1203581"/>
            <a:ext cx="8267700" cy="3446100"/>
          </a:xfrm>
          <a:prstGeom prst="rect">
            <a:avLst/>
          </a:prstGeom>
          <a:noFill/>
          <a:ln>
            <a:noFill/>
          </a:ln>
        </p:spPr>
        <p:txBody>
          <a:bodyPr anchorCtr="0" anchor="t" bIns="34275" lIns="68575" spcFirstLastPara="1" rIns="68575" wrap="square" tIns="34275">
            <a:normAutofit/>
          </a:bodyPr>
          <a:lstStyle>
            <a:lvl1pPr indent="-361950" lvl="0" marL="457200" rtl="0" algn="l">
              <a:lnSpc>
                <a:spcPct val="100000"/>
              </a:lnSpc>
              <a:spcBef>
                <a:spcPts val="800"/>
              </a:spcBef>
              <a:spcAft>
                <a:spcPts val="0"/>
              </a:spcAft>
              <a:buClr>
                <a:srgbClr val="B49823"/>
              </a:buClr>
              <a:buSzPts val="2100"/>
              <a:buFont typeface="Calibri"/>
              <a:buChar char="▪"/>
              <a:defRPr sz="2100">
                <a:solidFill>
                  <a:srgbClr val="7F7F7F"/>
                </a:solidFill>
                <a:latin typeface="Calibri"/>
                <a:ea typeface="Calibri"/>
                <a:cs typeface="Calibri"/>
                <a:sym typeface="Calibri"/>
              </a:defRPr>
            </a:lvl1pPr>
            <a:lvl2pPr indent="-342900" lvl="1" marL="914400" rtl="0" algn="l">
              <a:lnSpc>
                <a:spcPct val="100000"/>
              </a:lnSpc>
              <a:spcBef>
                <a:spcPts val="400"/>
              </a:spcBef>
              <a:spcAft>
                <a:spcPts val="0"/>
              </a:spcAft>
              <a:buClr>
                <a:srgbClr val="B49823"/>
              </a:buClr>
              <a:buSzPts val="1800"/>
              <a:buFont typeface="Calibri"/>
              <a:buChar char="•"/>
              <a:defRPr sz="1800">
                <a:solidFill>
                  <a:srgbClr val="7F7F7F"/>
                </a:solidFill>
                <a:latin typeface="Calibri"/>
                <a:ea typeface="Calibri"/>
                <a:cs typeface="Calibri"/>
                <a:sym typeface="Calibri"/>
              </a:defRPr>
            </a:lvl2pPr>
            <a:lvl3pPr indent="-323850" lvl="2" marL="1371600" rtl="0" algn="l">
              <a:lnSpc>
                <a:spcPct val="100000"/>
              </a:lnSpc>
              <a:spcBef>
                <a:spcPts val="400"/>
              </a:spcBef>
              <a:spcAft>
                <a:spcPts val="0"/>
              </a:spcAft>
              <a:buClr>
                <a:srgbClr val="B49823"/>
              </a:buClr>
              <a:buSzPts val="1500"/>
              <a:buFont typeface="Calibri"/>
              <a:buChar char="▪"/>
              <a:defRPr sz="1500">
                <a:solidFill>
                  <a:srgbClr val="7F7F7F"/>
                </a:solidFill>
                <a:latin typeface="Calibri"/>
                <a:ea typeface="Calibri"/>
                <a:cs typeface="Calibri"/>
                <a:sym typeface="Calibri"/>
              </a:defRPr>
            </a:lvl3pPr>
            <a:lvl4pPr indent="-317500" lvl="3" marL="1828800" rtl="0" algn="l">
              <a:lnSpc>
                <a:spcPct val="100000"/>
              </a:lnSpc>
              <a:spcBef>
                <a:spcPts val="400"/>
              </a:spcBef>
              <a:spcAft>
                <a:spcPts val="0"/>
              </a:spcAft>
              <a:buClr>
                <a:srgbClr val="B49823"/>
              </a:buClr>
              <a:buSzPts val="1400"/>
              <a:buFont typeface="Calibri"/>
              <a:buChar char="•"/>
              <a:defRPr>
                <a:solidFill>
                  <a:srgbClr val="7F7F7F"/>
                </a:solidFill>
                <a:latin typeface="Calibri"/>
                <a:ea typeface="Calibri"/>
                <a:cs typeface="Calibri"/>
                <a:sym typeface="Calibri"/>
              </a:defRPr>
            </a:lvl4pPr>
            <a:lvl5pPr indent="-317500" lvl="4" marL="2286000" rtl="0" algn="l">
              <a:lnSpc>
                <a:spcPct val="100000"/>
              </a:lnSpc>
              <a:spcBef>
                <a:spcPts val="400"/>
              </a:spcBef>
              <a:spcAft>
                <a:spcPts val="0"/>
              </a:spcAft>
              <a:buClr>
                <a:srgbClr val="B49823"/>
              </a:buClr>
              <a:buSzPts val="1400"/>
              <a:buFont typeface="Calibri"/>
              <a:buChar char="▪"/>
              <a:defRPr>
                <a:solidFill>
                  <a:srgbClr val="7F7F7F"/>
                </a:solidFill>
                <a:latin typeface="Calibri"/>
                <a:ea typeface="Calibri"/>
                <a:cs typeface="Calibri"/>
                <a:sym typeface="Calibri"/>
              </a:defRPr>
            </a:lvl5pPr>
            <a:lvl6pPr indent="-317500" lvl="5" marL="2743200" rtl="0" algn="l">
              <a:lnSpc>
                <a:spcPct val="90000"/>
              </a:lnSpc>
              <a:spcBef>
                <a:spcPts val="400"/>
              </a:spcBef>
              <a:spcAft>
                <a:spcPts val="0"/>
              </a:spcAft>
              <a:buClr>
                <a:srgbClr val="B49823"/>
              </a:buClr>
              <a:buSzPts val="1400"/>
              <a:buFont typeface="Calibri"/>
              <a:buChar char="•"/>
              <a:defRPr>
                <a:solidFill>
                  <a:srgbClr val="7F7F7F"/>
                </a:solidFill>
              </a:defRPr>
            </a:lvl6pPr>
            <a:lvl7pPr indent="-317500" lvl="6" marL="3200400" rtl="0" algn="l">
              <a:lnSpc>
                <a:spcPct val="90000"/>
              </a:lnSpc>
              <a:spcBef>
                <a:spcPts val="400"/>
              </a:spcBef>
              <a:spcAft>
                <a:spcPts val="0"/>
              </a:spcAft>
              <a:buClr>
                <a:srgbClr val="B49823"/>
              </a:buClr>
              <a:buSzPts val="1400"/>
              <a:buFont typeface="Calibri"/>
              <a:buChar char="•"/>
              <a:defRPr>
                <a:solidFill>
                  <a:srgbClr val="7F7F7F"/>
                </a:solidFill>
              </a:defRPr>
            </a:lvl7pPr>
            <a:lvl8pPr indent="-317500" lvl="7" marL="3657600" rtl="0" algn="l">
              <a:lnSpc>
                <a:spcPct val="90000"/>
              </a:lnSpc>
              <a:spcBef>
                <a:spcPts val="400"/>
              </a:spcBef>
              <a:spcAft>
                <a:spcPts val="0"/>
              </a:spcAft>
              <a:buClr>
                <a:srgbClr val="B49823"/>
              </a:buClr>
              <a:buSzPts val="1400"/>
              <a:buFont typeface="Calibri"/>
              <a:buChar char="•"/>
              <a:defRPr>
                <a:solidFill>
                  <a:srgbClr val="7F7F7F"/>
                </a:solidFill>
              </a:defRPr>
            </a:lvl8pPr>
            <a:lvl9pPr indent="-317500" lvl="8" marL="4114800" rtl="0" algn="l">
              <a:lnSpc>
                <a:spcPct val="90000"/>
              </a:lnSpc>
              <a:spcBef>
                <a:spcPts val="400"/>
              </a:spcBef>
              <a:spcAft>
                <a:spcPts val="0"/>
              </a:spcAft>
              <a:buClr>
                <a:srgbClr val="B49823"/>
              </a:buClr>
              <a:buSzPts val="1400"/>
              <a:buFont typeface="Calibri"/>
              <a:buChar char="•"/>
              <a:defRPr>
                <a:solidFill>
                  <a:srgbClr val="7F7F7F"/>
                </a:solidFill>
              </a:defRPr>
            </a:lvl9pPr>
          </a:lstStyle>
          <a:p/>
        </p:txBody>
      </p:sp>
      <p:sp>
        <p:nvSpPr>
          <p:cNvPr id="469" name="Google Shape;469;p74"/>
          <p:cNvSpPr txBox="1"/>
          <p:nvPr>
            <p:ph type="title"/>
          </p:nvPr>
        </p:nvSpPr>
        <p:spPr>
          <a:xfrm>
            <a:off x="1590863" y="0"/>
            <a:ext cx="5962200" cy="829800"/>
          </a:xfrm>
          <a:prstGeom prst="rect">
            <a:avLst/>
          </a:prstGeom>
          <a:noFill/>
          <a:ln>
            <a:noFill/>
          </a:ln>
        </p:spPr>
        <p:txBody>
          <a:bodyPr anchorCtr="0" anchor="ctr" bIns="34275" lIns="68575" spcFirstLastPara="1" rIns="68575" wrap="square" tIns="34275">
            <a:normAutofit/>
          </a:bodyPr>
          <a:lstStyle>
            <a:lvl1pPr lvl="0" rtl="0" algn="ctr">
              <a:lnSpc>
                <a:spcPct val="90000"/>
              </a:lnSpc>
              <a:spcBef>
                <a:spcPts val="0"/>
              </a:spcBef>
              <a:spcAft>
                <a:spcPts val="0"/>
              </a:spcAft>
              <a:buSzPts val="2400"/>
              <a:buFont typeface="Calibri"/>
              <a:buNone/>
              <a:defRPr sz="2400">
                <a:latin typeface="Calibri"/>
                <a:ea typeface="Calibri"/>
                <a:cs typeface="Calibri"/>
                <a:sym typeface="Calibri"/>
              </a:defRPr>
            </a:lvl1pPr>
            <a:lvl2pPr lvl="1" rtl="0" algn="ctr">
              <a:lnSpc>
                <a:spcPct val="100000"/>
              </a:lnSpc>
              <a:spcBef>
                <a:spcPts val="0"/>
              </a:spcBef>
              <a:spcAft>
                <a:spcPts val="0"/>
              </a:spcAft>
              <a:buSzPts val="3600"/>
              <a:buNone/>
              <a:defRPr sz="3600"/>
            </a:lvl2pPr>
            <a:lvl3pPr lvl="2" rtl="0" algn="ctr">
              <a:lnSpc>
                <a:spcPct val="100000"/>
              </a:lnSpc>
              <a:spcBef>
                <a:spcPts val="0"/>
              </a:spcBef>
              <a:spcAft>
                <a:spcPts val="0"/>
              </a:spcAft>
              <a:buSzPts val="3600"/>
              <a:buNone/>
              <a:defRPr sz="3600"/>
            </a:lvl3pPr>
            <a:lvl4pPr lvl="3" rtl="0" algn="ctr">
              <a:lnSpc>
                <a:spcPct val="100000"/>
              </a:lnSpc>
              <a:spcBef>
                <a:spcPts val="0"/>
              </a:spcBef>
              <a:spcAft>
                <a:spcPts val="0"/>
              </a:spcAft>
              <a:buSzPts val="3600"/>
              <a:buNone/>
              <a:defRPr sz="3600"/>
            </a:lvl4pPr>
            <a:lvl5pPr lvl="4" rtl="0" algn="ctr">
              <a:lnSpc>
                <a:spcPct val="100000"/>
              </a:lnSpc>
              <a:spcBef>
                <a:spcPts val="0"/>
              </a:spcBef>
              <a:spcAft>
                <a:spcPts val="0"/>
              </a:spcAft>
              <a:buSzPts val="3600"/>
              <a:buNone/>
              <a:defRPr sz="3600"/>
            </a:lvl5pPr>
            <a:lvl6pPr lvl="5" rtl="0" algn="ctr">
              <a:lnSpc>
                <a:spcPct val="100000"/>
              </a:lnSpc>
              <a:spcBef>
                <a:spcPts val="0"/>
              </a:spcBef>
              <a:spcAft>
                <a:spcPts val="0"/>
              </a:spcAft>
              <a:buSzPts val="3600"/>
              <a:buNone/>
              <a:defRPr sz="3600"/>
            </a:lvl6pPr>
            <a:lvl7pPr lvl="6" rtl="0" algn="ctr">
              <a:lnSpc>
                <a:spcPct val="100000"/>
              </a:lnSpc>
              <a:spcBef>
                <a:spcPts val="0"/>
              </a:spcBef>
              <a:spcAft>
                <a:spcPts val="0"/>
              </a:spcAft>
              <a:buSzPts val="3600"/>
              <a:buNone/>
              <a:defRPr sz="3600"/>
            </a:lvl7pPr>
            <a:lvl8pPr lvl="7" rtl="0" algn="ctr">
              <a:lnSpc>
                <a:spcPct val="100000"/>
              </a:lnSpc>
              <a:spcBef>
                <a:spcPts val="0"/>
              </a:spcBef>
              <a:spcAft>
                <a:spcPts val="0"/>
              </a:spcAft>
              <a:buSzPts val="3600"/>
              <a:buNone/>
              <a:defRPr sz="3600"/>
            </a:lvl8pPr>
            <a:lvl9pPr lvl="8" rtl="0" algn="ctr">
              <a:lnSpc>
                <a:spcPct val="100000"/>
              </a:lnSpc>
              <a:spcBef>
                <a:spcPts val="0"/>
              </a:spcBef>
              <a:spcAft>
                <a:spcPts val="0"/>
              </a:spcAft>
              <a:buSzPts val="3600"/>
              <a:buNone/>
              <a:defRPr sz="3600"/>
            </a:lvl9pPr>
          </a:lstStyle>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474" name="Shape 474"/>
        <p:cNvGrpSpPr/>
        <p:nvPr/>
      </p:nvGrpSpPr>
      <p:grpSpPr>
        <a:xfrm>
          <a:off x="0" y="0"/>
          <a:ext cx="0" cy="0"/>
          <a:chOff x="0" y="0"/>
          <a:chExt cx="0" cy="0"/>
        </a:xfrm>
      </p:grpSpPr>
      <p:sp>
        <p:nvSpPr>
          <p:cNvPr id="475" name="Google Shape;475;p76"/>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476" name="Google Shape;476;p76"/>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lt1"/>
              </a:buClr>
              <a:buSzPts val="2100"/>
              <a:buNone/>
              <a:defRPr sz="2100">
                <a:solidFill>
                  <a:schemeClr val="lt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pic>
        <p:nvPicPr>
          <p:cNvPr id="477" name="Google Shape;477;p76"/>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478" name="Google Shape;478;p7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479" name="Google Shape;479;p76"/>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0" name="Google Shape;480;p76"/>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81" name="Google Shape;481;p76"/>
          <p:cNvPicPr preferRelativeResize="0"/>
          <p:nvPr/>
        </p:nvPicPr>
        <p:blipFill rotWithShape="1">
          <a:blip r:embed="rId3">
            <a:alphaModFix/>
          </a:blip>
          <a:srcRect b="0" l="0" r="0" t="0"/>
          <a:stretch/>
        </p:blipFill>
        <p:spPr>
          <a:xfrm>
            <a:off x="705588" y="4235030"/>
            <a:ext cx="1194674" cy="393600"/>
          </a:xfrm>
          <a:prstGeom prst="rect">
            <a:avLst/>
          </a:prstGeom>
          <a:noFill/>
          <a:ln>
            <a:noFill/>
          </a:ln>
        </p:spPr>
      </p:pic>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82" name="Shape 482"/>
        <p:cNvGrpSpPr/>
        <p:nvPr/>
      </p:nvGrpSpPr>
      <p:grpSpPr>
        <a:xfrm>
          <a:off x="0" y="0"/>
          <a:ext cx="0" cy="0"/>
          <a:chOff x="0" y="0"/>
          <a:chExt cx="0" cy="0"/>
        </a:xfrm>
      </p:grpSpPr>
      <p:sp>
        <p:nvSpPr>
          <p:cNvPr id="483" name="Google Shape;483;p77"/>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484" name="Google Shape;484;p7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485" name="Google Shape;485;p77"/>
          <p:cNvPicPr preferRelativeResize="0"/>
          <p:nvPr/>
        </p:nvPicPr>
        <p:blipFill rotWithShape="1">
          <a:blip r:embed="rId2">
            <a:alphaModFix/>
          </a:blip>
          <a:srcRect b="0" l="0" r="0" t="0"/>
          <a:stretch/>
        </p:blipFill>
        <p:spPr>
          <a:xfrm>
            <a:off x="190335" y="4651200"/>
            <a:ext cx="970780" cy="319850"/>
          </a:xfrm>
          <a:prstGeom prst="rect">
            <a:avLst/>
          </a:prstGeom>
          <a:noFill/>
          <a:ln>
            <a:noFill/>
          </a:ln>
        </p:spPr>
      </p:pic>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2">
    <p:bg>
      <p:bgPr>
        <a:solidFill>
          <a:schemeClr val="accent1"/>
        </a:solidFill>
      </p:bgPr>
    </p:bg>
    <p:spTree>
      <p:nvGrpSpPr>
        <p:cNvPr id="486" name="Shape 486"/>
        <p:cNvGrpSpPr/>
        <p:nvPr/>
      </p:nvGrpSpPr>
      <p:grpSpPr>
        <a:xfrm>
          <a:off x="0" y="0"/>
          <a:ext cx="0" cy="0"/>
          <a:chOff x="0" y="0"/>
          <a:chExt cx="0" cy="0"/>
        </a:xfrm>
      </p:grpSpPr>
      <p:sp>
        <p:nvSpPr>
          <p:cNvPr id="487" name="Google Shape;487;p78"/>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lt1"/>
              </a:buClr>
              <a:buSzPts val="3000"/>
              <a:buNone/>
              <a:defRPr>
                <a:solidFill>
                  <a:schemeClr val="lt1"/>
                </a:solidFill>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488" name="Google Shape;488;p7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489" name="Google Shape;489;p78"/>
          <p:cNvPicPr preferRelativeResize="0"/>
          <p:nvPr/>
        </p:nvPicPr>
        <p:blipFill rotWithShape="1">
          <a:blip r:embed="rId2">
            <a:alphaModFix/>
          </a:blip>
          <a:srcRect b="0" l="0" r="0" t="0"/>
          <a:stretch/>
        </p:blipFill>
        <p:spPr>
          <a:xfrm>
            <a:off x="200988" y="4651205"/>
            <a:ext cx="969263" cy="319857"/>
          </a:xfrm>
          <a:prstGeom prst="rect">
            <a:avLst/>
          </a:prstGeom>
          <a:noFill/>
          <a:ln>
            <a:noFill/>
          </a:ln>
        </p:spPr>
      </p:pic>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490" name="Shape 490"/>
        <p:cNvGrpSpPr/>
        <p:nvPr/>
      </p:nvGrpSpPr>
      <p:grpSpPr>
        <a:xfrm>
          <a:off x="0" y="0"/>
          <a:ext cx="0" cy="0"/>
          <a:chOff x="0" y="0"/>
          <a:chExt cx="0" cy="0"/>
        </a:xfrm>
      </p:grpSpPr>
      <p:sp>
        <p:nvSpPr>
          <p:cNvPr id="491" name="Google Shape;491;p79"/>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2" name="Google Shape;492;p79"/>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493" name="Google Shape;493;p79"/>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dk1"/>
              </a:buClr>
              <a:buSzPts val="2100"/>
              <a:buNone/>
              <a:defRPr sz="2100">
                <a:solidFill>
                  <a:schemeClr val="dk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sp>
        <p:nvSpPr>
          <p:cNvPr id="494" name="Google Shape;494;p7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495" name="Google Shape;495;p79"/>
          <p:cNvPicPr preferRelativeResize="0"/>
          <p:nvPr/>
        </p:nvPicPr>
        <p:blipFill rotWithShape="1">
          <a:blip r:embed="rId2">
            <a:alphaModFix/>
          </a:blip>
          <a:srcRect b="0" l="0" r="0" t="0"/>
          <a:stretch/>
        </p:blipFill>
        <p:spPr>
          <a:xfrm>
            <a:off x="703825" y="4236350"/>
            <a:ext cx="1186599" cy="390950"/>
          </a:xfrm>
          <a:prstGeom prst="rect">
            <a:avLst/>
          </a:prstGeom>
          <a:noFill/>
          <a:ln>
            <a:noFill/>
          </a:ln>
        </p:spPr>
      </p:pic>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96" name="Shape 496"/>
        <p:cNvGrpSpPr/>
        <p:nvPr/>
      </p:nvGrpSpPr>
      <p:grpSpPr>
        <a:xfrm>
          <a:off x="0" y="0"/>
          <a:ext cx="0" cy="0"/>
          <a:chOff x="0" y="0"/>
          <a:chExt cx="0" cy="0"/>
        </a:xfrm>
      </p:grpSpPr>
      <p:sp>
        <p:nvSpPr>
          <p:cNvPr id="497" name="Google Shape;497;p80"/>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8" name="Google Shape;498;p80"/>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9" name="Google Shape;499;p80"/>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500" name="Google Shape;500;p8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501" name="Google Shape;501;p80"/>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2" name="Google Shape;502;p80"/>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pic>
        <p:nvPicPr>
          <p:cNvPr id="503" name="Google Shape;503;p80"/>
          <p:cNvPicPr preferRelativeResize="0"/>
          <p:nvPr/>
        </p:nvPicPr>
        <p:blipFill rotWithShape="1">
          <a:blip r:embed="rId2">
            <a:alphaModFix/>
          </a:blip>
          <a:srcRect b="0" l="0" r="0" t="0"/>
          <a:stretch/>
        </p:blipFill>
        <p:spPr>
          <a:xfrm>
            <a:off x="190335" y="4651200"/>
            <a:ext cx="970780" cy="319850"/>
          </a:xfrm>
          <a:prstGeom prst="rect">
            <a:avLst/>
          </a:prstGeom>
          <a:noFill/>
          <a:ln>
            <a:noFill/>
          </a:ln>
        </p:spPr>
      </p:pic>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1">
    <p:spTree>
      <p:nvGrpSpPr>
        <p:cNvPr id="504" name="Shape 504"/>
        <p:cNvGrpSpPr/>
        <p:nvPr/>
      </p:nvGrpSpPr>
      <p:grpSpPr>
        <a:xfrm>
          <a:off x="0" y="0"/>
          <a:ext cx="0" cy="0"/>
          <a:chOff x="0" y="0"/>
          <a:chExt cx="0" cy="0"/>
        </a:xfrm>
      </p:grpSpPr>
      <p:sp>
        <p:nvSpPr>
          <p:cNvPr id="505" name="Google Shape;505;p81"/>
          <p:cNvSpPr/>
          <p:nvPr/>
        </p:nvSpPr>
        <p:spPr>
          <a:xfrm>
            <a:off x="8418600" y="0"/>
            <a:ext cx="725400" cy="7254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06" name="Google Shape;506;p81"/>
          <p:cNvPicPr preferRelativeResize="0"/>
          <p:nvPr/>
        </p:nvPicPr>
        <p:blipFill rotWithShape="1">
          <a:blip r:embed="rId2">
            <a:alphaModFix/>
          </a:blip>
          <a:srcRect b="0" l="0" r="0" t="0"/>
          <a:stretch/>
        </p:blipFill>
        <p:spPr>
          <a:xfrm>
            <a:off x="190335" y="4651200"/>
            <a:ext cx="970780" cy="319850"/>
          </a:xfrm>
          <a:prstGeom prst="rect">
            <a:avLst/>
          </a:prstGeom>
          <a:noFill/>
          <a:ln>
            <a:noFill/>
          </a:ln>
        </p:spPr>
      </p:pic>
      <p:sp>
        <p:nvSpPr>
          <p:cNvPr id="507" name="Google Shape;507;p81"/>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rtl="0">
              <a:buNone/>
              <a:defRPr sz="1300">
                <a:solidFill>
                  <a:schemeClr val="dk2"/>
                </a:solidFill>
                <a:latin typeface="Open Sans Medium"/>
                <a:ea typeface="Open Sans Medium"/>
                <a:cs typeface="Open Sans Medium"/>
                <a:sym typeface="Open Sans Medium"/>
              </a:defRPr>
            </a:lvl1pPr>
            <a:lvl2pPr lvl="1" rtl="0">
              <a:buNone/>
              <a:defRPr sz="1300">
                <a:solidFill>
                  <a:schemeClr val="dk2"/>
                </a:solidFill>
                <a:latin typeface="Open Sans Medium"/>
                <a:ea typeface="Open Sans Medium"/>
                <a:cs typeface="Open Sans Medium"/>
                <a:sym typeface="Open Sans Medium"/>
              </a:defRPr>
            </a:lvl2pPr>
            <a:lvl3pPr lvl="2" rtl="0">
              <a:buNone/>
              <a:defRPr sz="1300">
                <a:solidFill>
                  <a:schemeClr val="dk2"/>
                </a:solidFill>
                <a:latin typeface="Open Sans Medium"/>
                <a:ea typeface="Open Sans Medium"/>
                <a:cs typeface="Open Sans Medium"/>
                <a:sym typeface="Open Sans Medium"/>
              </a:defRPr>
            </a:lvl3pPr>
            <a:lvl4pPr lvl="3" rtl="0">
              <a:buNone/>
              <a:defRPr sz="1300">
                <a:solidFill>
                  <a:schemeClr val="dk2"/>
                </a:solidFill>
                <a:latin typeface="Open Sans Medium"/>
                <a:ea typeface="Open Sans Medium"/>
                <a:cs typeface="Open Sans Medium"/>
                <a:sym typeface="Open Sans Medium"/>
              </a:defRPr>
            </a:lvl4pPr>
            <a:lvl5pPr lvl="4" rtl="0">
              <a:buNone/>
              <a:defRPr sz="1300">
                <a:solidFill>
                  <a:schemeClr val="dk2"/>
                </a:solidFill>
                <a:latin typeface="Open Sans Medium"/>
                <a:ea typeface="Open Sans Medium"/>
                <a:cs typeface="Open Sans Medium"/>
                <a:sym typeface="Open Sans Medium"/>
              </a:defRPr>
            </a:lvl5pPr>
            <a:lvl6pPr lvl="5" rtl="0">
              <a:buNone/>
              <a:defRPr sz="1300">
                <a:solidFill>
                  <a:schemeClr val="dk2"/>
                </a:solidFill>
                <a:latin typeface="Open Sans Medium"/>
                <a:ea typeface="Open Sans Medium"/>
                <a:cs typeface="Open Sans Medium"/>
                <a:sym typeface="Open Sans Medium"/>
              </a:defRPr>
            </a:lvl6pPr>
            <a:lvl7pPr lvl="6" rtl="0">
              <a:buNone/>
              <a:defRPr sz="1300">
                <a:solidFill>
                  <a:schemeClr val="dk2"/>
                </a:solidFill>
                <a:latin typeface="Open Sans Medium"/>
                <a:ea typeface="Open Sans Medium"/>
                <a:cs typeface="Open Sans Medium"/>
                <a:sym typeface="Open Sans Medium"/>
              </a:defRPr>
            </a:lvl7pPr>
            <a:lvl8pPr lvl="7" rtl="0">
              <a:buNone/>
              <a:defRPr sz="1300">
                <a:solidFill>
                  <a:schemeClr val="dk2"/>
                </a:solidFill>
                <a:latin typeface="Open Sans Medium"/>
                <a:ea typeface="Open Sans Medium"/>
                <a:cs typeface="Open Sans Medium"/>
                <a:sym typeface="Open Sans Medium"/>
              </a:defRPr>
            </a:lvl8pPr>
            <a:lvl9pPr lvl="8" rtl="0">
              <a:buNone/>
              <a:defRPr sz="1300">
                <a:solidFill>
                  <a:schemeClr val="dk2"/>
                </a:solidFill>
                <a:latin typeface="Open Sans Medium"/>
                <a:ea typeface="Open Sans Medium"/>
                <a:cs typeface="Open Sans Medium"/>
                <a:sym typeface="Open Sans Medium"/>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508" name="Shape 508"/>
        <p:cNvGrpSpPr/>
        <p:nvPr/>
      </p:nvGrpSpPr>
      <p:grpSpPr>
        <a:xfrm>
          <a:off x="0" y="0"/>
          <a:ext cx="0" cy="0"/>
          <a:chOff x="0" y="0"/>
          <a:chExt cx="0" cy="0"/>
        </a:xfrm>
      </p:grpSpPr>
      <p:sp>
        <p:nvSpPr>
          <p:cNvPr id="509" name="Google Shape;509;p82"/>
          <p:cNvSpPr txBox="1"/>
          <p:nvPr>
            <p:ph type="title"/>
          </p:nvPr>
        </p:nvSpPr>
        <p:spPr>
          <a:xfrm>
            <a:off x="311700" y="410000"/>
            <a:ext cx="6614100" cy="6078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510" name="Google Shape;510;p82"/>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511" name="Google Shape;511;p82"/>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512" name="Google Shape;512;p8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grpSp>
        <p:nvGrpSpPr>
          <p:cNvPr id="513" name="Google Shape;513;p82"/>
          <p:cNvGrpSpPr/>
          <p:nvPr/>
        </p:nvGrpSpPr>
        <p:grpSpPr>
          <a:xfrm>
            <a:off x="6971838" y="-12"/>
            <a:ext cx="2174881" cy="1450030"/>
            <a:chOff x="6098378" y="5"/>
            <a:chExt cx="3045625" cy="2030570"/>
          </a:xfrm>
        </p:grpSpPr>
        <p:sp>
          <p:nvSpPr>
            <p:cNvPr id="514" name="Google Shape;514;p82"/>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5" name="Google Shape;515;p82"/>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6" name="Google Shape;516;p82"/>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7" name="Google Shape;517;p82"/>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518" name="Google Shape;518;p82"/>
          <p:cNvPicPr preferRelativeResize="0"/>
          <p:nvPr/>
        </p:nvPicPr>
        <p:blipFill rotWithShape="1">
          <a:blip r:embed="rId2">
            <a:alphaModFix/>
          </a:blip>
          <a:srcRect b="0" l="0" r="0" t="0"/>
          <a:stretch/>
        </p:blipFill>
        <p:spPr>
          <a:xfrm>
            <a:off x="8675950" y="0"/>
            <a:ext cx="470775" cy="470775"/>
          </a:xfrm>
          <a:prstGeom prst="rect">
            <a:avLst/>
          </a:prstGeom>
          <a:noFill/>
          <a:ln>
            <a:noFill/>
          </a:ln>
        </p:spPr>
      </p:pic>
      <p:pic>
        <p:nvPicPr>
          <p:cNvPr id="519" name="Google Shape;519;p82"/>
          <p:cNvPicPr preferRelativeResize="0"/>
          <p:nvPr/>
        </p:nvPicPr>
        <p:blipFill rotWithShape="1">
          <a:blip r:embed="rId3">
            <a:alphaModFix/>
          </a:blip>
          <a:srcRect b="0" l="0" r="0" t="0"/>
          <a:stretch/>
        </p:blipFill>
        <p:spPr>
          <a:xfrm>
            <a:off x="190335" y="4651200"/>
            <a:ext cx="970780" cy="319850"/>
          </a:xfrm>
          <a:prstGeom prst="rect">
            <a:avLst/>
          </a:prstGeom>
          <a:noFill/>
          <a:ln>
            <a:noFill/>
          </a:ln>
        </p:spPr>
      </p:pic>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520" name="Shape 520"/>
        <p:cNvGrpSpPr/>
        <p:nvPr/>
      </p:nvGrpSpPr>
      <p:grpSpPr>
        <a:xfrm>
          <a:off x="0" y="0"/>
          <a:ext cx="0" cy="0"/>
          <a:chOff x="0" y="0"/>
          <a:chExt cx="0" cy="0"/>
        </a:xfrm>
      </p:grpSpPr>
      <p:sp>
        <p:nvSpPr>
          <p:cNvPr id="521" name="Google Shape;521;p83"/>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2" name="Google Shape;522;p83"/>
          <p:cNvSpPr txBox="1"/>
          <p:nvPr>
            <p:ph type="title"/>
          </p:nvPr>
        </p:nvSpPr>
        <p:spPr>
          <a:xfrm>
            <a:off x="607150" y="2148722"/>
            <a:ext cx="8222100" cy="8388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523" name="Google Shape;523;p8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524" name="Google Shape;524;p83"/>
          <p:cNvPicPr preferRelativeResize="0"/>
          <p:nvPr/>
        </p:nvPicPr>
        <p:blipFill rotWithShape="1">
          <a:blip r:embed="rId2">
            <a:alphaModFix/>
          </a:blip>
          <a:srcRect b="0" l="0" r="0" t="0"/>
          <a:stretch/>
        </p:blipFill>
        <p:spPr>
          <a:xfrm>
            <a:off x="8155621" y="-1"/>
            <a:ext cx="988375" cy="988375"/>
          </a:xfrm>
          <a:prstGeom prst="rect">
            <a:avLst/>
          </a:prstGeom>
          <a:noFill/>
          <a:ln>
            <a:noFill/>
          </a:ln>
        </p:spPr>
      </p:pic>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525" name="Shape 525"/>
        <p:cNvGrpSpPr/>
        <p:nvPr/>
      </p:nvGrpSpPr>
      <p:grpSpPr>
        <a:xfrm>
          <a:off x="0" y="0"/>
          <a:ext cx="0" cy="0"/>
          <a:chOff x="0" y="0"/>
          <a:chExt cx="0" cy="0"/>
        </a:xfrm>
      </p:grpSpPr>
      <p:sp>
        <p:nvSpPr>
          <p:cNvPr id="526" name="Google Shape;526;p84"/>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527" name="Google Shape;527;p84"/>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lt1"/>
              </a:buClr>
              <a:buSzPts val="2100"/>
              <a:buNone/>
              <a:defRPr sz="2100">
                <a:solidFill>
                  <a:schemeClr val="lt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pic>
        <p:nvPicPr>
          <p:cNvPr id="528" name="Google Shape;528;p84"/>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529" name="Google Shape;529;p8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530" name="Google Shape;530;p84"/>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31" name="Google Shape;531;p84"/>
          <p:cNvPicPr preferRelativeResize="0"/>
          <p:nvPr/>
        </p:nvPicPr>
        <p:blipFill rotWithShape="1">
          <a:blip r:embed="rId3">
            <a:alphaModFix/>
          </a:blip>
          <a:srcRect b="0" l="0" r="0" t="0"/>
          <a:stretch/>
        </p:blipFill>
        <p:spPr>
          <a:xfrm>
            <a:off x="7273800" y="3350"/>
            <a:ext cx="935100" cy="928411"/>
          </a:xfrm>
          <a:prstGeom prst="rect">
            <a:avLst/>
          </a:prstGeom>
          <a:noFill/>
          <a:ln>
            <a:noFill/>
          </a:ln>
        </p:spPr>
      </p:pic>
      <p:pic>
        <p:nvPicPr>
          <p:cNvPr id="532" name="Google Shape;532;p84"/>
          <p:cNvPicPr preferRelativeResize="0"/>
          <p:nvPr/>
        </p:nvPicPr>
        <p:blipFill rotWithShape="1">
          <a:blip r:embed="rId4">
            <a:alphaModFix/>
          </a:blip>
          <a:srcRect b="0" l="0" r="0" t="0"/>
          <a:stretch/>
        </p:blipFill>
        <p:spPr>
          <a:xfrm>
            <a:off x="705588" y="4235030"/>
            <a:ext cx="1194674" cy="39360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CUSTOM_2">
    <p:spTree>
      <p:nvGrpSpPr>
        <p:cNvPr id="64" name="Shape 64"/>
        <p:cNvGrpSpPr/>
        <p:nvPr/>
      </p:nvGrpSpPr>
      <p:grpSpPr>
        <a:xfrm>
          <a:off x="0" y="0"/>
          <a:ext cx="0" cy="0"/>
          <a:chOff x="0" y="0"/>
          <a:chExt cx="0" cy="0"/>
        </a:xfrm>
      </p:grpSpPr>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533" name="Shape 533"/>
        <p:cNvGrpSpPr/>
        <p:nvPr/>
      </p:nvGrpSpPr>
      <p:grpSpPr>
        <a:xfrm>
          <a:off x="0" y="0"/>
          <a:ext cx="0" cy="0"/>
          <a:chOff x="0" y="0"/>
          <a:chExt cx="0" cy="0"/>
        </a:xfrm>
      </p:grpSpPr>
      <p:pic>
        <p:nvPicPr>
          <p:cNvPr id="534" name="Google Shape;534;p85"/>
          <p:cNvPicPr preferRelativeResize="0"/>
          <p:nvPr/>
        </p:nvPicPr>
        <p:blipFill rotWithShape="1">
          <a:blip r:embed="rId2">
            <a:alphaModFix/>
          </a:blip>
          <a:srcRect b="0" l="0" r="0" t="0"/>
          <a:stretch/>
        </p:blipFill>
        <p:spPr>
          <a:xfrm>
            <a:off x="2814275" y="1956545"/>
            <a:ext cx="2759801" cy="909260"/>
          </a:xfrm>
          <a:prstGeom prst="rect">
            <a:avLst/>
          </a:prstGeom>
          <a:noFill/>
          <a:ln>
            <a:noFill/>
          </a:ln>
        </p:spPr>
      </p:pic>
      <p:sp>
        <p:nvSpPr>
          <p:cNvPr id="535" name="Google Shape;535;p85"/>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6" name="Google Shape;536;p85"/>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7" name="Google Shape;537;p85"/>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8" name="Google Shape;538;p85"/>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9" name="Google Shape;539;p85"/>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40" name="Google Shape;540;p85"/>
          <p:cNvPicPr preferRelativeResize="0"/>
          <p:nvPr/>
        </p:nvPicPr>
        <p:blipFill rotWithShape="1">
          <a:blip r:embed="rId3">
            <a:alphaModFix/>
          </a:blip>
          <a:srcRect b="0" l="0" r="0" t="0"/>
          <a:stretch/>
        </p:blipFill>
        <p:spPr>
          <a:xfrm>
            <a:off x="8398214" y="1165560"/>
            <a:ext cx="476350" cy="714544"/>
          </a:xfrm>
          <a:prstGeom prst="rect">
            <a:avLst/>
          </a:prstGeom>
          <a:noFill/>
          <a:ln>
            <a:noFill/>
          </a:ln>
        </p:spPr>
      </p:pic>
      <p:sp>
        <p:nvSpPr>
          <p:cNvPr id="541" name="Google Shape;541;p85"/>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2" name="Google Shape;542;p85"/>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rtl="0">
              <a:buNone/>
              <a:defRPr sz="1300">
                <a:solidFill>
                  <a:schemeClr val="dk2"/>
                </a:solidFill>
                <a:latin typeface="Open Sans Medium"/>
                <a:ea typeface="Open Sans Medium"/>
                <a:cs typeface="Open Sans Medium"/>
                <a:sym typeface="Open Sans Medium"/>
              </a:defRPr>
            </a:lvl1pPr>
            <a:lvl2pPr lvl="1" rtl="0">
              <a:buNone/>
              <a:defRPr sz="1300">
                <a:solidFill>
                  <a:schemeClr val="dk2"/>
                </a:solidFill>
                <a:latin typeface="Open Sans Medium"/>
                <a:ea typeface="Open Sans Medium"/>
                <a:cs typeface="Open Sans Medium"/>
                <a:sym typeface="Open Sans Medium"/>
              </a:defRPr>
            </a:lvl2pPr>
            <a:lvl3pPr lvl="2" rtl="0">
              <a:buNone/>
              <a:defRPr sz="1300">
                <a:solidFill>
                  <a:schemeClr val="dk2"/>
                </a:solidFill>
                <a:latin typeface="Open Sans Medium"/>
                <a:ea typeface="Open Sans Medium"/>
                <a:cs typeface="Open Sans Medium"/>
                <a:sym typeface="Open Sans Medium"/>
              </a:defRPr>
            </a:lvl3pPr>
            <a:lvl4pPr lvl="3" rtl="0">
              <a:buNone/>
              <a:defRPr sz="1300">
                <a:solidFill>
                  <a:schemeClr val="dk2"/>
                </a:solidFill>
                <a:latin typeface="Open Sans Medium"/>
                <a:ea typeface="Open Sans Medium"/>
                <a:cs typeface="Open Sans Medium"/>
                <a:sym typeface="Open Sans Medium"/>
              </a:defRPr>
            </a:lvl4pPr>
            <a:lvl5pPr lvl="4" rtl="0">
              <a:buNone/>
              <a:defRPr sz="1300">
                <a:solidFill>
                  <a:schemeClr val="dk2"/>
                </a:solidFill>
                <a:latin typeface="Open Sans Medium"/>
                <a:ea typeface="Open Sans Medium"/>
                <a:cs typeface="Open Sans Medium"/>
                <a:sym typeface="Open Sans Medium"/>
              </a:defRPr>
            </a:lvl5pPr>
            <a:lvl6pPr lvl="5" rtl="0">
              <a:buNone/>
              <a:defRPr sz="1300">
                <a:solidFill>
                  <a:schemeClr val="dk2"/>
                </a:solidFill>
                <a:latin typeface="Open Sans Medium"/>
                <a:ea typeface="Open Sans Medium"/>
                <a:cs typeface="Open Sans Medium"/>
                <a:sym typeface="Open Sans Medium"/>
              </a:defRPr>
            </a:lvl6pPr>
            <a:lvl7pPr lvl="6" rtl="0">
              <a:buNone/>
              <a:defRPr sz="1300">
                <a:solidFill>
                  <a:schemeClr val="dk2"/>
                </a:solidFill>
                <a:latin typeface="Open Sans Medium"/>
                <a:ea typeface="Open Sans Medium"/>
                <a:cs typeface="Open Sans Medium"/>
                <a:sym typeface="Open Sans Medium"/>
              </a:defRPr>
            </a:lvl7pPr>
            <a:lvl8pPr lvl="7" rtl="0">
              <a:buNone/>
              <a:defRPr sz="1300">
                <a:solidFill>
                  <a:schemeClr val="dk2"/>
                </a:solidFill>
                <a:latin typeface="Open Sans Medium"/>
                <a:ea typeface="Open Sans Medium"/>
                <a:cs typeface="Open Sans Medium"/>
                <a:sym typeface="Open Sans Medium"/>
              </a:defRPr>
            </a:lvl8pPr>
            <a:lvl9pPr lvl="8" rtl="0">
              <a:buNone/>
              <a:defRPr sz="1300">
                <a:solidFill>
                  <a:schemeClr val="dk2"/>
                </a:solidFill>
                <a:latin typeface="Open Sans Medium"/>
                <a:ea typeface="Open Sans Medium"/>
                <a:cs typeface="Open Sans Medium"/>
                <a:sym typeface="Open Sans Medium"/>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543" name="Shape 543"/>
        <p:cNvGrpSpPr/>
        <p:nvPr/>
      </p:nvGrpSpPr>
      <p:grpSpPr>
        <a:xfrm>
          <a:off x="0" y="0"/>
          <a:ext cx="0" cy="0"/>
          <a:chOff x="0" y="0"/>
          <a:chExt cx="0" cy="0"/>
        </a:xfrm>
      </p:grpSpPr>
      <p:sp>
        <p:nvSpPr>
          <p:cNvPr id="544" name="Google Shape;544;p86"/>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45" name="Google Shape;545;p86"/>
          <p:cNvPicPr preferRelativeResize="0"/>
          <p:nvPr/>
        </p:nvPicPr>
        <p:blipFill rotWithShape="1">
          <a:blip r:embed="rId2">
            <a:alphaModFix/>
          </a:blip>
          <a:srcRect b="0" l="0" r="0" t="0"/>
          <a:stretch/>
        </p:blipFill>
        <p:spPr>
          <a:xfrm>
            <a:off x="3033025" y="1976425"/>
            <a:ext cx="2759801" cy="909250"/>
          </a:xfrm>
          <a:prstGeom prst="rect">
            <a:avLst/>
          </a:prstGeom>
          <a:noFill/>
          <a:ln>
            <a:noFill/>
          </a:ln>
        </p:spPr>
      </p:pic>
      <p:sp>
        <p:nvSpPr>
          <p:cNvPr id="546" name="Google Shape;546;p86"/>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7" name="Google Shape;547;p86"/>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8" name="Google Shape;548;p86"/>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9" name="Google Shape;549;p86"/>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0" name="Google Shape;550;p86"/>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51" name="Google Shape;551;p86"/>
          <p:cNvPicPr preferRelativeResize="0"/>
          <p:nvPr/>
        </p:nvPicPr>
        <p:blipFill rotWithShape="1">
          <a:blip r:embed="rId3">
            <a:alphaModFix/>
          </a:blip>
          <a:srcRect b="0" l="0" r="0" t="0"/>
          <a:stretch/>
        </p:blipFill>
        <p:spPr>
          <a:xfrm>
            <a:off x="8398214" y="1165560"/>
            <a:ext cx="476350" cy="714544"/>
          </a:xfrm>
          <a:prstGeom prst="rect">
            <a:avLst/>
          </a:prstGeom>
          <a:noFill/>
          <a:ln>
            <a:noFill/>
          </a:ln>
        </p:spPr>
      </p:pic>
      <p:pic>
        <p:nvPicPr>
          <p:cNvPr id="552" name="Google Shape;552;p86"/>
          <p:cNvPicPr preferRelativeResize="0"/>
          <p:nvPr/>
        </p:nvPicPr>
        <p:blipFill rotWithShape="1">
          <a:blip r:embed="rId4">
            <a:alphaModFix/>
          </a:blip>
          <a:srcRect b="0" l="0" r="0" t="0"/>
          <a:stretch/>
        </p:blipFill>
        <p:spPr>
          <a:xfrm rot="10800000">
            <a:off x="-4" y="4155124"/>
            <a:ext cx="988375" cy="988375"/>
          </a:xfrm>
          <a:prstGeom prst="rect">
            <a:avLst/>
          </a:prstGeom>
          <a:noFill/>
          <a:ln>
            <a:noFill/>
          </a:ln>
        </p:spPr>
      </p:pic>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012" scaled="0"/>
        </a:gradFill>
      </p:bgPr>
    </p:bg>
    <p:spTree>
      <p:nvGrpSpPr>
        <p:cNvPr id="553" name="Shape 553"/>
        <p:cNvGrpSpPr/>
        <p:nvPr/>
      </p:nvGrpSpPr>
      <p:grpSpPr>
        <a:xfrm>
          <a:off x="0" y="0"/>
          <a:ext cx="0" cy="0"/>
          <a:chOff x="0" y="0"/>
          <a:chExt cx="0" cy="0"/>
        </a:xfrm>
      </p:grpSpPr>
      <p:sp>
        <p:nvSpPr>
          <p:cNvPr id="554" name="Google Shape;554;p87"/>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5" name="Google Shape;555;p87"/>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556" name="Google Shape;556;p8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557" name="Google Shape;557;p87"/>
          <p:cNvPicPr preferRelativeResize="0"/>
          <p:nvPr/>
        </p:nvPicPr>
        <p:blipFill rotWithShape="1">
          <a:blip r:embed="rId2">
            <a:alphaModFix/>
          </a:blip>
          <a:srcRect b="0" l="0" r="0" t="0"/>
          <a:stretch/>
        </p:blipFill>
        <p:spPr>
          <a:xfrm>
            <a:off x="8128800" y="0"/>
            <a:ext cx="1015200" cy="1007953"/>
          </a:xfrm>
          <a:prstGeom prst="rect">
            <a:avLst/>
          </a:prstGeom>
          <a:noFill/>
          <a:ln>
            <a:noFill/>
          </a:ln>
        </p:spPr>
      </p:pic>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558" name="Shape 558"/>
        <p:cNvGrpSpPr/>
        <p:nvPr/>
      </p:nvGrpSpPr>
      <p:grpSpPr>
        <a:xfrm>
          <a:off x="0" y="0"/>
          <a:ext cx="0" cy="0"/>
          <a:chOff x="0" y="0"/>
          <a:chExt cx="0" cy="0"/>
        </a:xfrm>
      </p:grpSpPr>
      <p:sp>
        <p:nvSpPr>
          <p:cNvPr id="559" name="Google Shape;559;p88"/>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560" name="Google Shape;560;p8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561" name="Google Shape;561;p88"/>
          <p:cNvSpPr/>
          <p:nvPr/>
        </p:nvSpPr>
        <p:spPr>
          <a:xfrm>
            <a:off x="8418600" y="0"/>
            <a:ext cx="725400" cy="7254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62" name="Google Shape;562;p88"/>
          <p:cNvPicPr preferRelativeResize="0"/>
          <p:nvPr/>
        </p:nvPicPr>
        <p:blipFill rotWithShape="1">
          <a:blip r:embed="rId2">
            <a:alphaModFix/>
          </a:blip>
          <a:srcRect b="0" l="0" r="0" t="0"/>
          <a:stretch/>
        </p:blipFill>
        <p:spPr>
          <a:xfrm>
            <a:off x="190335" y="4651200"/>
            <a:ext cx="970780" cy="319850"/>
          </a:xfrm>
          <a:prstGeom prst="rect">
            <a:avLst/>
          </a:prstGeom>
          <a:noFill/>
          <a:ln>
            <a:noFill/>
          </a:ln>
        </p:spPr>
      </p:pic>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63" name="Shape 563"/>
        <p:cNvGrpSpPr/>
        <p:nvPr/>
      </p:nvGrpSpPr>
      <p:grpSpPr>
        <a:xfrm>
          <a:off x="0" y="0"/>
          <a:ext cx="0" cy="0"/>
          <a:chOff x="0" y="0"/>
          <a:chExt cx="0" cy="0"/>
        </a:xfrm>
      </p:grpSpPr>
      <p:sp>
        <p:nvSpPr>
          <p:cNvPr id="564" name="Google Shape;564;p89"/>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5" name="Google Shape;565;p89"/>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SzPts val="4200"/>
              <a:buNone/>
              <a:defRPr sz="4200"/>
            </a:lvl2pPr>
            <a:lvl3pPr lvl="2" rtl="0" algn="l">
              <a:lnSpc>
                <a:spcPct val="100000"/>
              </a:lnSpc>
              <a:spcBef>
                <a:spcPts val="0"/>
              </a:spcBef>
              <a:spcAft>
                <a:spcPts val="0"/>
              </a:spcAft>
              <a:buSzPts val="4200"/>
              <a:buNone/>
              <a:defRPr sz="4200"/>
            </a:lvl3pPr>
            <a:lvl4pPr lvl="3" rtl="0" algn="l">
              <a:lnSpc>
                <a:spcPct val="100000"/>
              </a:lnSpc>
              <a:spcBef>
                <a:spcPts val="0"/>
              </a:spcBef>
              <a:spcAft>
                <a:spcPts val="0"/>
              </a:spcAft>
              <a:buSzPts val="4200"/>
              <a:buNone/>
              <a:defRPr sz="4200"/>
            </a:lvl4pPr>
            <a:lvl5pPr lvl="4" rtl="0" algn="l">
              <a:lnSpc>
                <a:spcPct val="100000"/>
              </a:lnSpc>
              <a:spcBef>
                <a:spcPts val="0"/>
              </a:spcBef>
              <a:spcAft>
                <a:spcPts val="0"/>
              </a:spcAft>
              <a:buSzPts val="4200"/>
              <a:buNone/>
              <a:defRPr sz="4200"/>
            </a:lvl5pPr>
            <a:lvl6pPr lvl="5" rtl="0" algn="l">
              <a:lnSpc>
                <a:spcPct val="100000"/>
              </a:lnSpc>
              <a:spcBef>
                <a:spcPts val="0"/>
              </a:spcBef>
              <a:spcAft>
                <a:spcPts val="0"/>
              </a:spcAft>
              <a:buSzPts val="4200"/>
              <a:buNone/>
              <a:defRPr sz="4200"/>
            </a:lvl6pPr>
            <a:lvl7pPr lvl="6" rtl="0" algn="l">
              <a:lnSpc>
                <a:spcPct val="100000"/>
              </a:lnSpc>
              <a:spcBef>
                <a:spcPts val="0"/>
              </a:spcBef>
              <a:spcAft>
                <a:spcPts val="0"/>
              </a:spcAft>
              <a:buSzPts val="4200"/>
              <a:buNone/>
              <a:defRPr sz="4200"/>
            </a:lvl7pPr>
            <a:lvl8pPr lvl="7" rtl="0" algn="l">
              <a:lnSpc>
                <a:spcPct val="100000"/>
              </a:lnSpc>
              <a:spcBef>
                <a:spcPts val="0"/>
              </a:spcBef>
              <a:spcAft>
                <a:spcPts val="0"/>
              </a:spcAft>
              <a:buSzPts val="4200"/>
              <a:buNone/>
              <a:defRPr sz="4200"/>
            </a:lvl8pPr>
            <a:lvl9pPr lvl="8" rtl="0" algn="l">
              <a:lnSpc>
                <a:spcPct val="100000"/>
              </a:lnSpc>
              <a:spcBef>
                <a:spcPts val="0"/>
              </a:spcBef>
              <a:spcAft>
                <a:spcPts val="0"/>
              </a:spcAft>
              <a:buSzPts val="4200"/>
              <a:buNone/>
              <a:defRPr sz="4200"/>
            </a:lvl9pPr>
          </a:lstStyle>
          <a:p/>
        </p:txBody>
      </p:sp>
      <p:sp>
        <p:nvSpPr>
          <p:cNvPr id="566" name="Google Shape;566;p89"/>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100"/>
              <a:buNone/>
              <a:defRPr sz="2100"/>
            </a:lvl1pPr>
            <a:lvl2pPr lvl="1" rtl="0" algn="l">
              <a:lnSpc>
                <a:spcPct val="100000"/>
              </a:lnSpc>
              <a:spcBef>
                <a:spcPts val="0"/>
              </a:spcBef>
              <a:spcAft>
                <a:spcPts val="0"/>
              </a:spcAft>
              <a:buSzPts val="2100"/>
              <a:buNone/>
              <a:defRPr sz="2100"/>
            </a:lvl2pPr>
            <a:lvl3pPr lvl="2" rtl="0" algn="l">
              <a:lnSpc>
                <a:spcPct val="100000"/>
              </a:lnSpc>
              <a:spcBef>
                <a:spcPts val="0"/>
              </a:spcBef>
              <a:spcAft>
                <a:spcPts val="0"/>
              </a:spcAft>
              <a:buSzPts val="2100"/>
              <a:buNone/>
              <a:defRPr sz="2100"/>
            </a:lvl3pPr>
            <a:lvl4pPr lvl="3" rtl="0" algn="l">
              <a:lnSpc>
                <a:spcPct val="100000"/>
              </a:lnSpc>
              <a:spcBef>
                <a:spcPts val="0"/>
              </a:spcBef>
              <a:spcAft>
                <a:spcPts val="0"/>
              </a:spcAft>
              <a:buSzPts val="2100"/>
              <a:buNone/>
              <a:defRPr sz="2100"/>
            </a:lvl4pPr>
            <a:lvl5pPr lvl="4" rtl="0" algn="l">
              <a:lnSpc>
                <a:spcPct val="100000"/>
              </a:lnSpc>
              <a:spcBef>
                <a:spcPts val="0"/>
              </a:spcBef>
              <a:spcAft>
                <a:spcPts val="0"/>
              </a:spcAft>
              <a:buSzPts val="2100"/>
              <a:buNone/>
              <a:defRPr sz="2100"/>
            </a:lvl5pPr>
            <a:lvl6pPr lvl="5" rtl="0" algn="l">
              <a:lnSpc>
                <a:spcPct val="100000"/>
              </a:lnSpc>
              <a:spcBef>
                <a:spcPts val="0"/>
              </a:spcBef>
              <a:spcAft>
                <a:spcPts val="0"/>
              </a:spcAft>
              <a:buSzPts val="2100"/>
              <a:buNone/>
              <a:defRPr sz="2100"/>
            </a:lvl6pPr>
            <a:lvl7pPr lvl="6" rtl="0" algn="l">
              <a:lnSpc>
                <a:spcPct val="100000"/>
              </a:lnSpc>
              <a:spcBef>
                <a:spcPts val="0"/>
              </a:spcBef>
              <a:spcAft>
                <a:spcPts val="0"/>
              </a:spcAft>
              <a:buSzPts val="2100"/>
              <a:buNone/>
              <a:defRPr sz="2100"/>
            </a:lvl7pPr>
            <a:lvl8pPr lvl="7" rtl="0" algn="l">
              <a:lnSpc>
                <a:spcPct val="100000"/>
              </a:lnSpc>
              <a:spcBef>
                <a:spcPts val="0"/>
              </a:spcBef>
              <a:spcAft>
                <a:spcPts val="0"/>
              </a:spcAft>
              <a:buSzPts val="2100"/>
              <a:buNone/>
              <a:defRPr sz="2100"/>
            </a:lvl8pPr>
            <a:lvl9pPr lvl="8" rtl="0" algn="l">
              <a:lnSpc>
                <a:spcPct val="100000"/>
              </a:lnSpc>
              <a:spcBef>
                <a:spcPts val="0"/>
              </a:spcBef>
              <a:spcAft>
                <a:spcPts val="0"/>
              </a:spcAft>
              <a:buSzPts val="2100"/>
              <a:buNone/>
              <a:defRPr sz="2100"/>
            </a:lvl9pPr>
          </a:lstStyle>
          <a:p/>
        </p:txBody>
      </p:sp>
      <p:sp>
        <p:nvSpPr>
          <p:cNvPr id="567" name="Google Shape;567;p89"/>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lvl1pPr indent="-342900" lvl="0" marL="457200" rtl="0" algn="l">
              <a:lnSpc>
                <a:spcPct val="115000"/>
              </a:lnSpc>
              <a:spcBef>
                <a:spcPts val="0"/>
              </a:spcBef>
              <a:spcAft>
                <a:spcPts val="0"/>
              </a:spcAft>
              <a:buClr>
                <a:schemeClr val="lt1"/>
              </a:buClr>
              <a:buSzPts val="1800"/>
              <a:buChar char="●"/>
              <a:defRPr>
                <a:solidFill>
                  <a:schemeClr val="lt1"/>
                </a:solidFill>
              </a:defRPr>
            </a:lvl1pPr>
            <a:lvl2pPr indent="-317500" lvl="1" marL="914400" rtl="0" algn="l">
              <a:lnSpc>
                <a:spcPct val="115000"/>
              </a:lnSpc>
              <a:spcBef>
                <a:spcPts val="0"/>
              </a:spcBef>
              <a:spcAft>
                <a:spcPts val="0"/>
              </a:spcAft>
              <a:buClr>
                <a:schemeClr val="lt1"/>
              </a:buClr>
              <a:buSzPts val="1400"/>
              <a:buChar char="○"/>
              <a:defRPr>
                <a:solidFill>
                  <a:schemeClr val="lt1"/>
                </a:solidFill>
              </a:defRPr>
            </a:lvl2pPr>
            <a:lvl3pPr indent="-317500" lvl="2" marL="1371600" rtl="0" algn="l">
              <a:lnSpc>
                <a:spcPct val="115000"/>
              </a:lnSpc>
              <a:spcBef>
                <a:spcPts val="0"/>
              </a:spcBef>
              <a:spcAft>
                <a:spcPts val="0"/>
              </a:spcAft>
              <a:buClr>
                <a:schemeClr val="lt1"/>
              </a:buClr>
              <a:buSzPts val="1400"/>
              <a:buChar char="■"/>
              <a:defRPr>
                <a:solidFill>
                  <a:schemeClr val="lt1"/>
                </a:solidFill>
              </a:defRPr>
            </a:lvl3pPr>
            <a:lvl4pPr indent="-317500" lvl="3" marL="1828800" rtl="0" algn="l">
              <a:lnSpc>
                <a:spcPct val="115000"/>
              </a:lnSpc>
              <a:spcBef>
                <a:spcPts val="0"/>
              </a:spcBef>
              <a:spcAft>
                <a:spcPts val="0"/>
              </a:spcAft>
              <a:buClr>
                <a:schemeClr val="lt1"/>
              </a:buClr>
              <a:buSzPts val="1400"/>
              <a:buChar char="●"/>
              <a:defRPr>
                <a:solidFill>
                  <a:schemeClr val="lt1"/>
                </a:solidFill>
              </a:defRPr>
            </a:lvl4pPr>
            <a:lvl5pPr indent="-317500" lvl="4" marL="2286000" rtl="0" algn="l">
              <a:lnSpc>
                <a:spcPct val="115000"/>
              </a:lnSpc>
              <a:spcBef>
                <a:spcPts val="0"/>
              </a:spcBef>
              <a:spcAft>
                <a:spcPts val="0"/>
              </a:spcAft>
              <a:buClr>
                <a:schemeClr val="lt1"/>
              </a:buClr>
              <a:buSzPts val="1400"/>
              <a:buChar char="○"/>
              <a:defRPr>
                <a:solidFill>
                  <a:schemeClr val="lt1"/>
                </a:solidFill>
              </a:defRPr>
            </a:lvl5pPr>
            <a:lvl6pPr indent="-317500" lvl="5" marL="2743200" rtl="0" algn="l">
              <a:lnSpc>
                <a:spcPct val="115000"/>
              </a:lnSpc>
              <a:spcBef>
                <a:spcPts val="0"/>
              </a:spcBef>
              <a:spcAft>
                <a:spcPts val="0"/>
              </a:spcAft>
              <a:buClr>
                <a:schemeClr val="lt1"/>
              </a:buClr>
              <a:buSzPts val="1400"/>
              <a:buChar char="■"/>
              <a:defRPr>
                <a:solidFill>
                  <a:schemeClr val="lt1"/>
                </a:solidFill>
              </a:defRPr>
            </a:lvl6pPr>
            <a:lvl7pPr indent="-317500" lvl="6" marL="3200400" rtl="0" algn="l">
              <a:lnSpc>
                <a:spcPct val="115000"/>
              </a:lnSpc>
              <a:spcBef>
                <a:spcPts val="0"/>
              </a:spcBef>
              <a:spcAft>
                <a:spcPts val="0"/>
              </a:spcAft>
              <a:buClr>
                <a:schemeClr val="lt1"/>
              </a:buClr>
              <a:buSzPts val="1400"/>
              <a:buChar char="●"/>
              <a:defRPr>
                <a:solidFill>
                  <a:schemeClr val="lt1"/>
                </a:solidFill>
              </a:defRPr>
            </a:lvl7pPr>
            <a:lvl8pPr indent="-317500" lvl="7" marL="3657600" rtl="0" algn="l">
              <a:lnSpc>
                <a:spcPct val="115000"/>
              </a:lnSpc>
              <a:spcBef>
                <a:spcPts val="0"/>
              </a:spcBef>
              <a:spcAft>
                <a:spcPts val="0"/>
              </a:spcAft>
              <a:buClr>
                <a:schemeClr val="lt1"/>
              </a:buClr>
              <a:buSzPts val="1400"/>
              <a:buChar char="○"/>
              <a:defRPr>
                <a:solidFill>
                  <a:schemeClr val="lt1"/>
                </a:solidFill>
              </a:defRPr>
            </a:lvl8pPr>
            <a:lvl9pPr indent="-317500" lvl="8" marL="4114800" rtl="0" algn="l">
              <a:lnSpc>
                <a:spcPct val="115000"/>
              </a:lnSpc>
              <a:spcBef>
                <a:spcPts val="0"/>
              </a:spcBef>
              <a:spcAft>
                <a:spcPts val="0"/>
              </a:spcAft>
              <a:buClr>
                <a:schemeClr val="lt1"/>
              </a:buClr>
              <a:buSzPts val="1400"/>
              <a:buChar char="■"/>
              <a:defRPr>
                <a:solidFill>
                  <a:schemeClr val="lt1"/>
                </a:solidFill>
              </a:defRPr>
            </a:lvl9pPr>
          </a:lstStyle>
          <a:p/>
        </p:txBody>
      </p:sp>
      <p:sp>
        <p:nvSpPr>
          <p:cNvPr id="568" name="Google Shape;568;p8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569" name="Google Shape;569;p89"/>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570" name="Google Shape;570;p89"/>
          <p:cNvPicPr preferRelativeResize="0"/>
          <p:nvPr/>
        </p:nvPicPr>
        <p:blipFill rotWithShape="1">
          <a:blip r:embed="rId3">
            <a:alphaModFix/>
          </a:blip>
          <a:srcRect b="0" l="0" r="0" t="0"/>
          <a:stretch/>
        </p:blipFill>
        <p:spPr>
          <a:xfrm>
            <a:off x="190335" y="4651200"/>
            <a:ext cx="970780" cy="319850"/>
          </a:xfrm>
          <a:prstGeom prst="rect">
            <a:avLst/>
          </a:prstGeom>
          <a:noFill/>
          <a:ln>
            <a:noFill/>
          </a:ln>
        </p:spPr>
      </p:pic>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1">
  <p:cSld name="SECTION_TITLE_AND_DESCRIPTION_1">
    <p:spTree>
      <p:nvGrpSpPr>
        <p:cNvPr id="571" name="Shape 571"/>
        <p:cNvGrpSpPr/>
        <p:nvPr/>
      </p:nvGrpSpPr>
      <p:grpSpPr>
        <a:xfrm>
          <a:off x="0" y="0"/>
          <a:ext cx="0" cy="0"/>
          <a:chOff x="0" y="0"/>
          <a:chExt cx="0" cy="0"/>
        </a:xfrm>
      </p:grpSpPr>
      <p:sp>
        <p:nvSpPr>
          <p:cNvPr id="572" name="Google Shape;572;p90"/>
          <p:cNvSpPr/>
          <p:nvPr/>
        </p:nvSpPr>
        <p:spPr>
          <a:xfrm>
            <a:off x="4572000" y="-175"/>
            <a:ext cx="45720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3" name="Google Shape;573;p90"/>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SzPts val="4200"/>
              <a:buNone/>
              <a:defRPr sz="4200"/>
            </a:lvl2pPr>
            <a:lvl3pPr lvl="2" rtl="0" algn="l">
              <a:lnSpc>
                <a:spcPct val="100000"/>
              </a:lnSpc>
              <a:spcBef>
                <a:spcPts val="0"/>
              </a:spcBef>
              <a:spcAft>
                <a:spcPts val="0"/>
              </a:spcAft>
              <a:buSzPts val="4200"/>
              <a:buNone/>
              <a:defRPr sz="4200"/>
            </a:lvl3pPr>
            <a:lvl4pPr lvl="3" rtl="0" algn="l">
              <a:lnSpc>
                <a:spcPct val="100000"/>
              </a:lnSpc>
              <a:spcBef>
                <a:spcPts val="0"/>
              </a:spcBef>
              <a:spcAft>
                <a:spcPts val="0"/>
              </a:spcAft>
              <a:buSzPts val="4200"/>
              <a:buNone/>
              <a:defRPr sz="4200"/>
            </a:lvl4pPr>
            <a:lvl5pPr lvl="4" rtl="0" algn="l">
              <a:lnSpc>
                <a:spcPct val="100000"/>
              </a:lnSpc>
              <a:spcBef>
                <a:spcPts val="0"/>
              </a:spcBef>
              <a:spcAft>
                <a:spcPts val="0"/>
              </a:spcAft>
              <a:buSzPts val="4200"/>
              <a:buNone/>
              <a:defRPr sz="4200"/>
            </a:lvl5pPr>
            <a:lvl6pPr lvl="5" rtl="0" algn="l">
              <a:lnSpc>
                <a:spcPct val="100000"/>
              </a:lnSpc>
              <a:spcBef>
                <a:spcPts val="0"/>
              </a:spcBef>
              <a:spcAft>
                <a:spcPts val="0"/>
              </a:spcAft>
              <a:buSzPts val="4200"/>
              <a:buNone/>
              <a:defRPr sz="4200"/>
            </a:lvl6pPr>
            <a:lvl7pPr lvl="6" rtl="0" algn="l">
              <a:lnSpc>
                <a:spcPct val="100000"/>
              </a:lnSpc>
              <a:spcBef>
                <a:spcPts val="0"/>
              </a:spcBef>
              <a:spcAft>
                <a:spcPts val="0"/>
              </a:spcAft>
              <a:buSzPts val="4200"/>
              <a:buNone/>
              <a:defRPr sz="4200"/>
            </a:lvl7pPr>
            <a:lvl8pPr lvl="7" rtl="0" algn="l">
              <a:lnSpc>
                <a:spcPct val="100000"/>
              </a:lnSpc>
              <a:spcBef>
                <a:spcPts val="0"/>
              </a:spcBef>
              <a:spcAft>
                <a:spcPts val="0"/>
              </a:spcAft>
              <a:buSzPts val="4200"/>
              <a:buNone/>
              <a:defRPr sz="4200"/>
            </a:lvl8pPr>
            <a:lvl9pPr lvl="8" rtl="0" algn="l">
              <a:lnSpc>
                <a:spcPct val="100000"/>
              </a:lnSpc>
              <a:spcBef>
                <a:spcPts val="0"/>
              </a:spcBef>
              <a:spcAft>
                <a:spcPts val="0"/>
              </a:spcAft>
              <a:buSzPts val="4200"/>
              <a:buNone/>
              <a:defRPr sz="4200"/>
            </a:lvl9pPr>
          </a:lstStyle>
          <a:p/>
        </p:txBody>
      </p:sp>
      <p:sp>
        <p:nvSpPr>
          <p:cNvPr id="574" name="Google Shape;574;p90"/>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100"/>
              <a:buNone/>
              <a:defRPr sz="2100"/>
            </a:lvl1pPr>
            <a:lvl2pPr lvl="1" rtl="0" algn="l">
              <a:lnSpc>
                <a:spcPct val="100000"/>
              </a:lnSpc>
              <a:spcBef>
                <a:spcPts val="0"/>
              </a:spcBef>
              <a:spcAft>
                <a:spcPts val="0"/>
              </a:spcAft>
              <a:buSzPts val="2100"/>
              <a:buNone/>
              <a:defRPr sz="2100"/>
            </a:lvl2pPr>
            <a:lvl3pPr lvl="2" rtl="0" algn="l">
              <a:lnSpc>
                <a:spcPct val="100000"/>
              </a:lnSpc>
              <a:spcBef>
                <a:spcPts val="0"/>
              </a:spcBef>
              <a:spcAft>
                <a:spcPts val="0"/>
              </a:spcAft>
              <a:buSzPts val="2100"/>
              <a:buNone/>
              <a:defRPr sz="2100"/>
            </a:lvl3pPr>
            <a:lvl4pPr lvl="3" rtl="0" algn="l">
              <a:lnSpc>
                <a:spcPct val="100000"/>
              </a:lnSpc>
              <a:spcBef>
                <a:spcPts val="0"/>
              </a:spcBef>
              <a:spcAft>
                <a:spcPts val="0"/>
              </a:spcAft>
              <a:buSzPts val="2100"/>
              <a:buNone/>
              <a:defRPr sz="2100"/>
            </a:lvl4pPr>
            <a:lvl5pPr lvl="4" rtl="0" algn="l">
              <a:lnSpc>
                <a:spcPct val="100000"/>
              </a:lnSpc>
              <a:spcBef>
                <a:spcPts val="0"/>
              </a:spcBef>
              <a:spcAft>
                <a:spcPts val="0"/>
              </a:spcAft>
              <a:buSzPts val="2100"/>
              <a:buNone/>
              <a:defRPr sz="2100"/>
            </a:lvl5pPr>
            <a:lvl6pPr lvl="5" rtl="0" algn="l">
              <a:lnSpc>
                <a:spcPct val="100000"/>
              </a:lnSpc>
              <a:spcBef>
                <a:spcPts val="0"/>
              </a:spcBef>
              <a:spcAft>
                <a:spcPts val="0"/>
              </a:spcAft>
              <a:buSzPts val="2100"/>
              <a:buNone/>
              <a:defRPr sz="2100"/>
            </a:lvl6pPr>
            <a:lvl7pPr lvl="6" rtl="0" algn="l">
              <a:lnSpc>
                <a:spcPct val="100000"/>
              </a:lnSpc>
              <a:spcBef>
                <a:spcPts val="0"/>
              </a:spcBef>
              <a:spcAft>
                <a:spcPts val="0"/>
              </a:spcAft>
              <a:buSzPts val="2100"/>
              <a:buNone/>
              <a:defRPr sz="2100"/>
            </a:lvl7pPr>
            <a:lvl8pPr lvl="7" rtl="0" algn="l">
              <a:lnSpc>
                <a:spcPct val="100000"/>
              </a:lnSpc>
              <a:spcBef>
                <a:spcPts val="0"/>
              </a:spcBef>
              <a:spcAft>
                <a:spcPts val="0"/>
              </a:spcAft>
              <a:buSzPts val="2100"/>
              <a:buNone/>
              <a:defRPr sz="2100"/>
            </a:lvl8pPr>
            <a:lvl9pPr lvl="8" rtl="0" algn="l">
              <a:lnSpc>
                <a:spcPct val="100000"/>
              </a:lnSpc>
              <a:spcBef>
                <a:spcPts val="0"/>
              </a:spcBef>
              <a:spcAft>
                <a:spcPts val="0"/>
              </a:spcAft>
              <a:buSzPts val="2100"/>
              <a:buNone/>
              <a:defRPr sz="2100"/>
            </a:lvl9pPr>
          </a:lstStyle>
          <a:p/>
        </p:txBody>
      </p:sp>
      <p:sp>
        <p:nvSpPr>
          <p:cNvPr id="575" name="Google Shape;575;p90"/>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lvl1pPr indent="-342900" lvl="0" marL="457200" rtl="0" algn="l">
              <a:lnSpc>
                <a:spcPct val="115000"/>
              </a:lnSpc>
              <a:spcBef>
                <a:spcPts val="0"/>
              </a:spcBef>
              <a:spcAft>
                <a:spcPts val="0"/>
              </a:spcAft>
              <a:buClr>
                <a:schemeClr val="lt1"/>
              </a:buClr>
              <a:buSzPts val="1800"/>
              <a:buChar char="●"/>
              <a:defRPr>
                <a:solidFill>
                  <a:schemeClr val="lt1"/>
                </a:solidFill>
              </a:defRPr>
            </a:lvl1pPr>
            <a:lvl2pPr indent="-317500" lvl="1" marL="914400" rtl="0" algn="l">
              <a:lnSpc>
                <a:spcPct val="115000"/>
              </a:lnSpc>
              <a:spcBef>
                <a:spcPts val="0"/>
              </a:spcBef>
              <a:spcAft>
                <a:spcPts val="0"/>
              </a:spcAft>
              <a:buClr>
                <a:schemeClr val="lt1"/>
              </a:buClr>
              <a:buSzPts val="1400"/>
              <a:buChar char="○"/>
              <a:defRPr>
                <a:solidFill>
                  <a:schemeClr val="lt1"/>
                </a:solidFill>
              </a:defRPr>
            </a:lvl2pPr>
            <a:lvl3pPr indent="-317500" lvl="2" marL="1371600" rtl="0" algn="l">
              <a:lnSpc>
                <a:spcPct val="115000"/>
              </a:lnSpc>
              <a:spcBef>
                <a:spcPts val="0"/>
              </a:spcBef>
              <a:spcAft>
                <a:spcPts val="0"/>
              </a:spcAft>
              <a:buClr>
                <a:schemeClr val="lt1"/>
              </a:buClr>
              <a:buSzPts val="1400"/>
              <a:buChar char="■"/>
              <a:defRPr>
                <a:solidFill>
                  <a:schemeClr val="lt1"/>
                </a:solidFill>
              </a:defRPr>
            </a:lvl3pPr>
            <a:lvl4pPr indent="-317500" lvl="3" marL="1828800" rtl="0" algn="l">
              <a:lnSpc>
                <a:spcPct val="115000"/>
              </a:lnSpc>
              <a:spcBef>
                <a:spcPts val="0"/>
              </a:spcBef>
              <a:spcAft>
                <a:spcPts val="0"/>
              </a:spcAft>
              <a:buClr>
                <a:schemeClr val="lt1"/>
              </a:buClr>
              <a:buSzPts val="1400"/>
              <a:buChar char="●"/>
              <a:defRPr>
                <a:solidFill>
                  <a:schemeClr val="lt1"/>
                </a:solidFill>
              </a:defRPr>
            </a:lvl4pPr>
            <a:lvl5pPr indent="-317500" lvl="4" marL="2286000" rtl="0" algn="l">
              <a:lnSpc>
                <a:spcPct val="115000"/>
              </a:lnSpc>
              <a:spcBef>
                <a:spcPts val="0"/>
              </a:spcBef>
              <a:spcAft>
                <a:spcPts val="0"/>
              </a:spcAft>
              <a:buClr>
                <a:schemeClr val="lt1"/>
              </a:buClr>
              <a:buSzPts val="1400"/>
              <a:buChar char="○"/>
              <a:defRPr>
                <a:solidFill>
                  <a:schemeClr val="lt1"/>
                </a:solidFill>
              </a:defRPr>
            </a:lvl5pPr>
            <a:lvl6pPr indent="-317500" lvl="5" marL="2743200" rtl="0" algn="l">
              <a:lnSpc>
                <a:spcPct val="115000"/>
              </a:lnSpc>
              <a:spcBef>
                <a:spcPts val="0"/>
              </a:spcBef>
              <a:spcAft>
                <a:spcPts val="0"/>
              </a:spcAft>
              <a:buClr>
                <a:schemeClr val="lt1"/>
              </a:buClr>
              <a:buSzPts val="1400"/>
              <a:buChar char="■"/>
              <a:defRPr>
                <a:solidFill>
                  <a:schemeClr val="lt1"/>
                </a:solidFill>
              </a:defRPr>
            </a:lvl6pPr>
            <a:lvl7pPr indent="-317500" lvl="6" marL="3200400" rtl="0" algn="l">
              <a:lnSpc>
                <a:spcPct val="115000"/>
              </a:lnSpc>
              <a:spcBef>
                <a:spcPts val="0"/>
              </a:spcBef>
              <a:spcAft>
                <a:spcPts val="0"/>
              </a:spcAft>
              <a:buClr>
                <a:schemeClr val="lt1"/>
              </a:buClr>
              <a:buSzPts val="1400"/>
              <a:buChar char="●"/>
              <a:defRPr>
                <a:solidFill>
                  <a:schemeClr val="lt1"/>
                </a:solidFill>
              </a:defRPr>
            </a:lvl7pPr>
            <a:lvl8pPr indent="-317500" lvl="7" marL="3657600" rtl="0" algn="l">
              <a:lnSpc>
                <a:spcPct val="115000"/>
              </a:lnSpc>
              <a:spcBef>
                <a:spcPts val="0"/>
              </a:spcBef>
              <a:spcAft>
                <a:spcPts val="0"/>
              </a:spcAft>
              <a:buClr>
                <a:schemeClr val="lt1"/>
              </a:buClr>
              <a:buSzPts val="1400"/>
              <a:buChar char="○"/>
              <a:defRPr>
                <a:solidFill>
                  <a:schemeClr val="lt1"/>
                </a:solidFill>
              </a:defRPr>
            </a:lvl8pPr>
            <a:lvl9pPr indent="-317500" lvl="8" marL="4114800" rtl="0" algn="l">
              <a:lnSpc>
                <a:spcPct val="115000"/>
              </a:lnSpc>
              <a:spcBef>
                <a:spcPts val="0"/>
              </a:spcBef>
              <a:spcAft>
                <a:spcPts val="0"/>
              </a:spcAft>
              <a:buClr>
                <a:schemeClr val="lt1"/>
              </a:buClr>
              <a:buSzPts val="1400"/>
              <a:buChar char="■"/>
              <a:defRPr>
                <a:solidFill>
                  <a:schemeClr val="lt1"/>
                </a:solidFill>
              </a:defRPr>
            </a:lvl9pPr>
          </a:lstStyle>
          <a:p/>
        </p:txBody>
      </p:sp>
      <p:pic>
        <p:nvPicPr>
          <p:cNvPr id="576" name="Google Shape;576;p90"/>
          <p:cNvPicPr preferRelativeResize="0"/>
          <p:nvPr/>
        </p:nvPicPr>
        <p:blipFill rotWithShape="1">
          <a:blip r:embed="rId2">
            <a:alphaModFix/>
          </a:blip>
          <a:srcRect b="0" l="0" r="0" t="0"/>
          <a:stretch/>
        </p:blipFill>
        <p:spPr>
          <a:xfrm>
            <a:off x="190335" y="4651200"/>
            <a:ext cx="970780" cy="319850"/>
          </a:xfrm>
          <a:prstGeom prst="rect">
            <a:avLst/>
          </a:prstGeom>
          <a:noFill/>
          <a:ln>
            <a:noFill/>
          </a:ln>
        </p:spPr>
      </p:pic>
      <p:sp>
        <p:nvSpPr>
          <p:cNvPr id="577" name="Google Shape;577;p90"/>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rtl="0">
              <a:buNone/>
              <a:defRPr sz="1300">
                <a:latin typeface="Open Sans Medium"/>
                <a:ea typeface="Open Sans Medium"/>
                <a:cs typeface="Open Sans Medium"/>
                <a:sym typeface="Open Sans Medium"/>
              </a:defRPr>
            </a:lvl1pPr>
            <a:lvl2pPr lvl="1" rtl="0">
              <a:buNone/>
              <a:defRPr sz="1300">
                <a:latin typeface="Open Sans Medium"/>
                <a:ea typeface="Open Sans Medium"/>
                <a:cs typeface="Open Sans Medium"/>
                <a:sym typeface="Open Sans Medium"/>
              </a:defRPr>
            </a:lvl2pPr>
            <a:lvl3pPr lvl="2" rtl="0">
              <a:buNone/>
              <a:defRPr sz="1300">
                <a:latin typeface="Open Sans Medium"/>
                <a:ea typeface="Open Sans Medium"/>
                <a:cs typeface="Open Sans Medium"/>
                <a:sym typeface="Open Sans Medium"/>
              </a:defRPr>
            </a:lvl3pPr>
            <a:lvl4pPr lvl="3" rtl="0">
              <a:buNone/>
              <a:defRPr sz="1300">
                <a:latin typeface="Open Sans Medium"/>
                <a:ea typeface="Open Sans Medium"/>
                <a:cs typeface="Open Sans Medium"/>
                <a:sym typeface="Open Sans Medium"/>
              </a:defRPr>
            </a:lvl4pPr>
            <a:lvl5pPr lvl="4" rtl="0">
              <a:buNone/>
              <a:defRPr sz="1300">
                <a:latin typeface="Open Sans Medium"/>
                <a:ea typeface="Open Sans Medium"/>
                <a:cs typeface="Open Sans Medium"/>
                <a:sym typeface="Open Sans Medium"/>
              </a:defRPr>
            </a:lvl5pPr>
            <a:lvl6pPr lvl="5" rtl="0">
              <a:buNone/>
              <a:defRPr sz="1300">
                <a:latin typeface="Open Sans Medium"/>
                <a:ea typeface="Open Sans Medium"/>
                <a:cs typeface="Open Sans Medium"/>
                <a:sym typeface="Open Sans Medium"/>
              </a:defRPr>
            </a:lvl6pPr>
            <a:lvl7pPr lvl="6" rtl="0">
              <a:buNone/>
              <a:defRPr sz="1300">
                <a:latin typeface="Open Sans Medium"/>
                <a:ea typeface="Open Sans Medium"/>
                <a:cs typeface="Open Sans Medium"/>
                <a:sym typeface="Open Sans Medium"/>
              </a:defRPr>
            </a:lvl7pPr>
            <a:lvl8pPr lvl="7" rtl="0">
              <a:buNone/>
              <a:defRPr sz="1300">
                <a:latin typeface="Open Sans Medium"/>
                <a:ea typeface="Open Sans Medium"/>
                <a:cs typeface="Open Sans Medium"/>
                <a:sym typeface="Open Sans Medium"/>
              </a:defRPr>
            </a:lvl8pPr>
            <a:lvl9pPr lvl="8" rtl="0">
              <a:buNone/>
              <a:defRPr sz="1300">
                <a:latin typeface="Open Sans Medium"/>
                <a:ea typeface="Open Sans Medium"/>
                <a:cs typeface="Open Sans Medium"/>
                <a:sym typeface="Open Sans Medium"/>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578" name="Shape 578"/>
        <p:cNvGrpSpPr/>
        <p:nvPr/>
      </p:nvGrpSpPr>
      <p:grpSpPr>
        <a:xfrm>
          <a:off x="0" y="0"/>
          <a:ext cx="0" cy="0"/>
          <a:chOff x="0" y="0"/>
          <a:chExt cx="0" cy="0"/>
        </a:xfrm>
      </p:grpSpPr>
      <p:grpSp>
        <p:nvGrpSpPr>
          <p:cNvPr id="579" name="Google Shape;579;p91"/>
          <p:cNvGrpSpPr/>
          <p:nvPr/>
        </p:nvGrpSpPr>
        <p:grpSpPr>
          <a:xfrm>
            <a:off x="6098378" y="5"/>
            <a:ext cx="3045625" cy="2030570"/>
            <a:chOff x="6098378" y="5"/>
            <a:chExt cx="3045625" cy="2030570"/>
          </a:xfrm>
        </p:grpSpPr>
        <p:sp>
          <p:nvSpPr>
            <p:cNvPr id="580" name="Google Shape;580;p91"/>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1" name="Google Shape;581;p91"/>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2" name="Google Shape;582;p91"/>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3" name="Google Shape;583;p91"/>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84" name="Google Shape;584;p91"/>
          <p:cNvSpPr txBox="1"/>
          <p:nvPr>
            <p:ph hasCustomPrompt="1" type="title"/>
          </p:nvPr>
        </p:nvSpPr>
        <p:spPr>
          <a:xfrm>
            <a:off x="311700" y="1256050"/>
            <a:ext cx="8520600" cy="20307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lt1"/>
              </a:buClr>
              <a:buSzPts val="12000"/>
              <a:buNone/>
              <a:defRPr sz="12000">
                <a:solidFill>
                  <a:schemeClr val="lt1"/>
                </a:solidFill>
              </a:defRPr>
            </a:lvl1pPr>
            <a:lvl2pPr lvl="1" rtl="0" algn="ctr">
              <a:lnSpc>
                <a:spcPct val="100000"/>
              </a:lnSpc>
              <a:spcBef>
                <a:spcPts val="0"/>
              </a:spcBef>
              <a:spcAft>
                <a:spcPts val="0"/>
              </a:spcAft>
              <a:buClr>
                <a:schemeClr val="lt1"/>
              </a:buClr>
              <a:buSzPts val="12000"/>
              <a:buNone/>
              <a:defRPr sz="12000">
                <a:solidFill>
                  <a:schemeClr val="lt1"/>
                </a:solidFill>
              </a:defRPr>
            </a:lvl2pPr>
            <a:lvl3pPr lvl="2" rtl="0" algn="ctr">
              <a:lnSpc>
                <a:spcPct val="100000"/>
              </a:lnSpc>
              <a:spcBef>
                <a:spcPts val="0"/>
              </a:spcBef>
              <a:spcAft>
                <a:spcPts val="0"/>
              </a:spcAft>
              <a:buClr>
                <a:schemeClr val="lt1"/>
              </a:buClr>
              <a:buSzPts val="12000"/>
              <a:buNone/>
              <a:defRPr sz="12000">
                <a:solidFill>
                  <a:schemeClr val="lt1"/>
                </a:solidFill>
              </a:defRPr>
            </a:lvl3pPr>
            <a:lvl4pPr lvl="3" rtl="0" algn="ctr">
              <a:lnSpc>
                <a:spcPct val="100000"/>
              </a:lnSpc>
              <a:spcBef>
                <a:spcPts val="0"/>
              </a:spcBef>
              <a:spcAft>
                <a:spcPts val="0"/>
              </a:spcAft>
              <a:buClr>
                <a:schemeClr val="lt1"/>
              </a:buClr>
              <a:buSzPts val="12000"/>
              <a:buNone/>
              <a:defRPr sz="12000">
                <a:solidFill>
                  <a:schemeClr val="lt1"/>
                </a:solidFill>
              </a:defRPr>
            </a:lvl4pPr>
            <a:lvl5pPr lvl="4" rtl="0" algn="ctr">
              <a:lnSpc>
                <a:spcPct val="100000"/>
              </a:lnSpc>
              <a:spcBef>
                <a:spcPts val="0"/>
              </a:spcBef>
              <a:spcAft>
                <a:spcPts val="0"/>
              </a:spcAft>
              <a:buClr>
                <a:schemeClr val="lt1"/>
              </a:buClr>
              <a:buSzPts val="12000"/>
              <a:buNone/>
              <a:defRPr sz="12000">
                <a:solidFill>
                  <a:schemeClr val="lt1"/>
                </a:solidFill>
              </a:defRPr>
            </a:lvl5pPr>
            <a:lvl6pPr lvl="5" rtl="0" algn="ctr">
              <a:lnSpc>
                <a:spcPct val="100000"/>
              </a:lnSpc>
              <a:spcBef>
                <a:spcPts val="0"/>
              </a:spcBef>
              <a:spcAft>
                <a:spcPts val="0"/>
              </a:spcAft>
              <a:buClr>
                <a:schemeClr val="lt1"/>
              </a:buClr>
              <a:buSzPts val="12000"/>
              <a:buNone/>
              <a:defRPr sz="12000">
                <a:solidFill>
                  <a:schemeClr val="lt1"/>
                </a:solidFill>
              </a:defRPr>
            </a:lvl6pPr>
            <a:lvl7pPr lvl="6" rtl="0" algn="ctr">
              <a:lnSpc>
                <a:spcPct val="100000"/>
              </a:lnSpc>
              <a:spcBef>
                <a:spcPts val="0"/>
              </a:spcBef>
              <a:spcAft>
                <a:spcPts val="0"/>
              </a:spcAft>
              <a:buClr>
                <a:schemeClr val="lt1"/>
              </a:buClr>
              <a:buSzPts val="12000"/>
              <a:buNone/>
              <a:defRPr sz="12000">
                <a:solidFill>
                  <a:schemeClr val="lt1"/>
                </a:solidFill>
              </a:defRPr>
            </a:lvl7pPr>
            <a:lvl8pPr lvl="7" rtl="0" algn="ctr">
              <a:lnSpc>
                <a:spcPct val="100000"/>
              </a:lnSpc>
              <a:spcBef>
                <a:spcPts val="0"/>
              </a:spcBef>
              <a:spcAft>
                <a:spcPts val="0"/>
              </a:spcAft>
              <a:buClr>
                <a:schemeClr val="lt1"/>
              </a:buClr>
              <a:buSzPts val="12000"/>
              <a:buNone/>
              <a:defRPr sz="12000">
                <a:solidFill>
                  <a:schemeClr val="lt1"/>
                </a:solidFill>
              </a:defRPr>
            </a:lvl8pPr>
            <a:lvl9pPr lvl="8" rtl="0"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585" name="Google Shape;585;p91"/>
          <p:cNvSpPr txBox="1"/>
          <p:nvPr>
            <p:ph idx="1" type="body"/>
          </p:nvPr>
        </p:nvSpPr>
        <p:spPr>
          <a:xfrm>
            <a:off x="311700" y="3369225"/>
            <a:ext cx="8520600" cy="1281900"/>
          </a:xfrm>
          <a:prstGeom prst="rect">
            <a:avLst/>
          </a:prstGeom>
          <a:noFill/>
          <a:ln>
            <a:noFill/>
          </a:ln>
        </p:spPr>
        <p:txBody>
          <a:bodyPr anchorCtr="0" anchor="t" bIns="91425" lIns="91425" spcFirstLastPara="1" rIns="91425" wrap="square" tIns="91425">
            <a:noAutofit/>
          </a:bodyPr>
          <a:lstStyle>
            <a:lvl1pPr indent="-342900" lvl="0" marL="457200" rtl="0" algn="ctr">
              <a:lnSpc>
                <a:spcPct val="115000"/>
              </a:lnSpc>
              <a:spcBef>
                <a:spcPts val="0"/>
              </a:spcBef>
              <a:spcAft>
                <a:spcPts val="0"/>
              </a:spcAft>
              <a:buClr>
                <a:schemeClr val="lt1"/>
              </a:buClr>
              <a:buSzPts val="1800"/>
              <a:buChar char="●"/>
              <a:defRPr>
                <a:solidFill>
                  <a:schemeClr val="lt1"/>
                </a:solidFill>
              </a:defRPr>
            </a:lvl1pPr>
            <a:lvl2pPr indent="-317500" lvl="1" marL="914400" rtl="0" algn="ctr">
              <a:lnSpc>
                <a:spcPct val="115000"/>
              </a:lnSpc>
              <a:spcBef>
                <a:spcPts val="0"/>
              </a:spcBef>
              <a:spcAft>
                <a:spcPts val="0"/>
              </a:spcAft>
              <a:buClr>
                <a:schemeClr val="lt1"/>
              </a:buClr>
              <a:buSzPts val="1400"/>
              <a:buChar char="○"/>
              <a:defRPr>
                <a:solidFill>
                  <a:schemeClr val="lt1"/>
                </a:solidFill>
              </a:defRPr>
            </a:lvl2pPr>
            <a:lvl3pPr indent="-317500" lvl="2" marL="1371600" rtl="0" algn="ctr">
              <a:lnSpc>
                <a:spcPct val="115000"/>
              </a:lnSpc>
              <a:spcBef>
                <a:spcPts val="0"/>
              </a:spcBef>
              <a:spcAft>
                <a:spcPts val="0"/>
              </a:spcAft>
              <a:buClr>
                <a:schemeClr val="lt1"/>
              </a:buClr>
              <a:buSzPts val="1400"/>
              <a:buChar char="■"/>
              <a:defRPr>
                <a:solidFill>
                  <a:schemeClr val="lt1"/>
                </a:solidFill>
              </a:defRPr>
            </a:lvl3pPr>
            <a:lvl4pPr indent="-317500" lvl="3" marL="1828800" rtl="0" algn="ctr">
              <a:lnSpc>
                <a:spcPct val="115000"/>
              </a:lnSpc>
              <a:spcBef>
                <a:spcPts val="0"/>
              </a:spcBef>
              <a:spcAft>
                <a:spcPts val="0"/>
              </a:spcAft>
              <a:buClr>
                <a:schemeClr val="lt1"/>
              </a:buClr>
              <a:buSzPts val="1400"/>
              <a:buChar char="●"/>
              <a:defRPr>
                <a:solidFill>
                  <a:schemeClr val="lt1"/>
                </a:solidFill>
              </a:defRPr>
            </a:lvl4pPr>
            <a:lvl5pPr indent="-317500" lvl="4" marL="2286000" rtl="0" algn="ctr">
              <a:lnSpc>
                <a:spcPct val="115000"/>
              </a:lnSpc>
              <a:spcBef>
                <a:spcPts val="0"/>
              </a:spcBef>
              <a:spcAft>
                <a:spcPts val="0"/>
              </a:spcAft>
              <a:buClr>
                <a:schemeClr val="lt1"/>
              </a:buClr>
              <a:buSzPts val="1400"/>
              <a:buChar char="○"/>
              <a:defRPr>
                <a:solidFill>
                  <a:schemeClr val="lt1"/>
                </a:solidFill>
              </a:defRPr>
            </a:lvl5pPr>
            <a:lvl6pPr indent="-317500" lvl="5" marL="2743200" rtl="0" algn="ctr">
              <a:lnSpc>
                <a:spcPct val="115000"/>
              </a:lnSpc>
              <a:spcBef>
                <a:spcPts val="0"/>
              </a:spcBef>
              <a:spcAft>
                <a:spcPts val="0"/>
              </a:spcAft>
              <a:buClr>
                <a:schemeClr val="lt1"/>
              </a:buClr>
              <a:buSzPts val="1400"/>
              <a:buChar char="■"/>
              <a:defRPr>
                <a:solidFill>
                  <a:schemeClr val="lt1"/>
                </a:solidFill>
              </a:defRPr>
            </a:lvl6pPr>
            <a:lvl7pPr indent="-317500" lvl="6" marL="3200400" rtl="0" algn="ctr">
              <a:lnSpc>
                <a:spcPct val="115000"/>
              </a:lnSpc>
              <a:spcBef>
                <a:spcPts val="0"/>
              </a:spcBef>
              <a:spcAft>
                <a:spcPts val="0"/>
              </a:spcAft>
              <a:buClr>
                <a:schemeClr val="lt1"/>
              </a:buClr>
              <a:buSzPts val="1400"/>
              <a:buChar char="●"/>
              <a:defRPr>
                <a:solidFill>
                  <a:schemeClr val="lt1"/>
                </a:solidFill>
              </a:defRPr>
            </a:lvl7pPr>
            <a:lvl8pPr indent="-317500" lvl="7" marL="3657600" rtl="0" algn="ctr">
              <a:lnSpc>
                <a:spcPct val="115000"/>
              </a:lnSpc>
              <a:spcBef>
                <a:spcPts val="0"/>
              </a:spcBef>
              <a:spcAft>
                <a:spcPts val="0"/>
              </a:spcAft>
              <a:buClr>
                <a:schemeClr val="lt1"/>
              </a:buClr>
              <a:buSzPts val="1400"/>
              <a:buChar char="○"/>
              <a:defRPr>
                <a:solidFill>
                  <a:schemeClr val="lt1"/>
                </a:solidFill>
              </a:defRPr>
            </a:lvl8pPr>
            <a:lvl9pPr indent="-317500" lvl="8" marL="4114800" rtl="0" algn="ctr">
              <a:lnSpc>
                <a:spcPct val="115000"/>
              </a:lnSpc>
              <a:spcBef>
                <a:spcPts val="0"/>
              </a:spcBef>
              <a:spcAft>
                <a:spcPts val="0"/>
              </a:spcAft>
              <a:buClr>
                <a:schemeClr val="lt1"/>
              </a:buClr>
              <a:buSzPts val="1400"/>
              <a:buChar char="■"/>
              <a:defRPr>
                <a:solidFill>
                  <a:schemeClr val="lt1"/>
                </a:solidFill>
              </a:defRPr>
            </a:lvl9pPr>
          </a:lstStyle>
          <a:p/>
        </p:txBody>
      </p:sp>
      <p:sp>
        <p:nvSpPr>
          <p:cNvPr id="586" name="Google Shape;586;p9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587" name="Google Shape;587;p91"/>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88" name="Shape 588"/>
        <p:cNvGrpSpPr/>
        <p:nvPr/>
      </p:nvGrpSpPr>
      <p:grpSpPr>
        <a:xfrm>
          <a:off x="0" y="0"/>
          <a:ext cx="0" cy="0"/>
          <a:chOff x="0" y="0"/>
          <a:chExt cx="0" cy="0"/>
        </a:xfrm>
      </p:grpSpPr>
      <p:sp>
        <p:nvSpPr>
          <p:cNvPr id="589" name="Google Shape;589;p9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p:cSld name="1_Text Full Width">
    <p:spTree>
      <p:nvGrpSpPr>
        <p:cNvPr id="590" name="Shape 590"/>
        <p:cNvGrpSpPr/>
        <p:nvPr/>
      </p:nvGrpSpPr>
      <p:grpSpPr>
        <a:xfrm>
          <a:off x="0" y="0"/>
          <a:ext cx="0" cy="0"/>
          <a:chOff x="0" y="0"/>
          <a:chExt cx="0" cy="0"/>
        </a:xfrm>
      </p:grpSpPr>
      <p:sp>
        <p:nvSpPr>
          <p:cNvPr id="591" name="Google Shape;591;p93"/>
          <p:cNvSpPr txBox="1"/>
          <p:nvPr>
            <p:ph type="title"/>
          </p:nvPr>
        </p:nvSpPr>
        <p:spPr>
          <a:xfrm>
            <a:off x="468631" y="273845"/>
            <a:ext cx="8200500" cy="701700"/>
          </a:xfrm>
          <a:prstGeom prst="rect">
            <a:avLst/>
          </a:prstGeom>
          <a:noFill/>
          <a:ln>
            <a:noFill/>
          </a:ln>
        </p:spPr>
        <p:txBody>
          <a:bodyPr anchorCtr="0" anchor="ctr" bIns="25700" lIns="51425" spcFirstLastPara="1" rIns="51425" wrap="square" tIns="25700">
            <a:normAutofit/>
          </a:bodyPr>
          <a:lstStyle>
            <a:lvl1pPr lvl="0" rtl="0" algn="l">
              <a:lnSpc>
                <a:spcPct val="90000"/>
              </a:lnSpc>
              <a:spcBef>
                <a:spcPts val="0"/>
              </a:spcBef>
              <a:spcAft>
                <a:spcPts val="0"/>
              </a:spcAft>
              <a:buClr>
                <a:srgbClr val="168FDF"/>
              </a:buClr>
              <a:buSzPts val="1400"/>
              <a:buFont typeface="Gill Sans"/>
              <a:buNone/>
              <a:defRPr sz="1100">
                <a:solidFill>
                  <a:srgbClr val="168FDF"/>
                </a:solidFill>
              </a:defRPr>
            </a:lvl1pPr>
            <a:lvl2pPr lvl="1" rtl="0" algn="l">
              <a:lnSpc>
                <a:spcPct val="100000"/>
              </a:lnSpc>
              <a:spcBef>
                <a:spcPts val="0"/>
              </a:spcBef>
              <a:spcAft>
                <a:spcPts val="0"/>
              </a:spcAft>
              <a:buSzPts val="800"/>
              <a:buNone/>
              <a:defRPr sz="1100"/>
            </a:lvl2pPr>
            <a:lvl3pPr lvl="2" rtl="0" algn="l">
              <a:lnSpc>
                <a:spcPct val="100000"/>
              </a:lnSpc>
              <a:spcBef>
                <a:spcPts val="0"/>
              </a:spcBef>
              <a:spcAft>
                <a:spcPts val="0"/>
              </a:spcAft>
              <a:buSzPts val="800"/>
              <a:buNone/>
              <a:defRPr sz="1100"/>
            </a:lvl3pPr>
            <a:lvl4pPr lvl="3" rtl="0" algn="l">
              <a:lnSpc>
                <a:spcPct val="100000"/>
              </a:lnSpc>
              <a:spcBef>
                <a:spcPts val="0"/>
              </a:spcBef>
              <a:spcAft>
                <a:spcPts val="0"/>
              </a:spcAft>
              <a:buSzPts val="800"/>
              <a:buNone/>
              <a:defRPr sz="1100"/>
            </a:lvl4pPr>
            <a:lvl5pPr lvl="4" rtl="0" algn="l">
              <a:lnSpc>
                <a:spcPct val="100000"/>
              </a:lnSpc>
              <a:spcBef>
                <a:spcPts val="0"/>
              </a:spcBef>
              <a:spcAft>
                <a:spcPts val="0"/>
              </a:spcAft>
              <a:buSzPts val="800"/>
              <a:buNone/>
              <a:defRPr sz="1100"/>
            </a:lvl5pPr>
            <a:lvl6pPr lvl="5" rtl="0" algn="l">
              <a:lnSpc>
                <a:spcPct val="100000"/>
              </a:lnSpc>
              <a:spcBef>
                <a:spcPts val="0"/>
              </a:spcBef>
              <a:spcAft>
                <a:spcPts val="0"/>
              </a:spcAft>
              <a:buSzPts val="800"/>
              <a:buNone/>
              <a:defRPr sz="1100"/>
            </a:lvl6pPr>
            <a:lvl7pPr lvl="6" rtl="0" algn="l">
              <a:lnSpc>
                <a:spcPct val="100000"/>
              </a:lnSpc>
              <a:spcBef>
                <a:spcPts val="0"/>
              </a:spcBef>
              <a:spcAft>
                <a:spcPts val="0"/>
              </a:spcAft>
              <a:buSzPts val="800"/>
              <a:buNone/>
              <a:defRPr sz="1100"/>
            </a:lvl7pPr>
            <a:lvl8pPr lvl="7" rtl="0" algn="l">
              <a:lnSpc>
                <a:spcPct val="100000"/>
              </a:lnSpc>
              <a:spcBef>
                <a:spcPts val="0"/>
              </a:spcBef>
              <a:spcAft>
                <a:spcPts val="0"/>
              </a:spcAft>
              <a:buSzPts val="800"/>
              <a:buNone/>
              <a:defRPr sz="1100"/>
            </a:lvl8pPr>
            <a:lvl9pPr lvl="8" rtl="0" algn="l">
              <a:lnSpc>
                <a:spcPct val="100000"/>
              </a:lnSpc>
              <a:spcBef>
                <a:spcPts val="0"/>
              </a:spcBef>
              <a:spcAft>
                <a:spcPts val="0"/>
              </a:spcAft>
              <a:buSzPts val="800"/>
              <a:buNone/>
              <a:defRPr sz="1100"/>
            </a:lvl9pPr>
          </a:lstStyle>
          <a:p/>
        </p:txBody>
      </p:sp>
      <p:sp>
        <p:nvSpPr>
          <p:cNvPr id="592" name="Google Shape;592;p93"/>
          <p:cNvSpPr txBox="1"/>
          <p:nvPr>
            <p:ph idx="1" type="body"/>
          </p:nvPr>
        </p:nvSpPr>
        <p:spPr>
          <a:xfrm>
            <a:off x="468631" y="1001316"/>
            <a:ext cx="8200500" cy="3263400"/>
          </a:xfrm>
          <a:prstGeom prst="rect">
            <a:avLst/>
          </a:prstGeom>
          <a:noFill/>
          <a:ln>
            <a:noFill/>
          </a:ln>
        </p:spPr>
        <p:txBody>
          <a:bodyPr anchorCtr="0" anchor="t" bIns="25700" lIns="51425" spcFirstLastPara="1" rIns="51425" wrap="square" tIns="25700">
            <a:normAutofit/>
          </a:bodyPr>
          <a:lstStyle>
            <a:lvl1pPr indent="-311150" lvl="0" marL="457200" rtl="0" algn="l">
              <a:lnSpc>
                <a:spcPct val="100000"/>
              </a:lnSpc>
              <a:spcBef>
                <a:spcPts val="800"/>
              </a:spcBef>
              <a:spcAft>
                <a:spcPts val="0"/>
              </a:spcAft>
              <a:buSzPts val="1300"/>
              <a:buChar char="›"/>
              <a:defRPr sz="1700"/>
            </a:lvl1pPr>
            <a:lvl2pPr indent="-298450" lvl="1" marL="914400" rtl="0" algn="l">
              <a:lnSpc>
                <a:spcPct val="100000"/>
              </a:lnSpc>
              <a:spcBef>
                <a:spcPts val="400"/>
              </a:spcBef>
              <a:spcAft>
                <a:spcPts val="0"/>
              </a:spcAft>
              <a:buSzPts val="1100"/>
              <a:buChar char="›"/>
              <a:defRPr sz="1500"/>
            </a:lvl2pPr>
            <a:lvl3pPr indent="-298450" lvl="2" marL="1371600" rtl="0" algn="l">
              <a:lnSpc>
                <a:spcPct val="100000"/>
              </a:lnSpc>
              <a:spcBef>
                <a:spcPts val="400"/>
              </a:spcBef>
              <a:spcAft>
                <a:spcPts val="0"/>
              </a:spcAft>
              <a:buSzPts val="1100"/>
              <a:buChar char="›"/>
              <a:defRPr sz="1400"/>
            </a:lvl3pPr>
            <a:lvl4pPr indent="-285750" lvl="3" marL="1828800" rtl="0" algn="l">
              <a:lnSpc>
                <a:spcPct val="100000"/>
              </a:lnSpc>
              <a:spcBef>
                <a:spcPts val="400"/>
              </a:spcBef>
              <a:spcAft>
                <a:spcPts val="0"/>
              </a:spcAft>
              <a:buSzPts val="900"/>
              <a:buChar char="›"/>
              <a:defRPr sz="1200"/>
            </a:lvl4pPr>
            <a:lvl5pPr indent="-279400" lvl="4" marL="2286000" rtl="0" algn="l">
              <a:lnSpc>
                <a:spcPct val="100000"/>
              </a:lnSpc>
              <a:spcBef>
                <a:spcPts val="400"/>
              </a:spcBef>
              <a:spcAft>
                <a:spcPts val="0"/>
              </a:spcAft>
              <a:buSzPts val="800"/>
              <a:buChar char="›"/>
              <a:defRPr sz="1100"/>
            </a:lvl5pPr>
            <a:lvl6pPr indent="-298450" lvl="5" marL="2743200" rtl="0" algn="l">
              <a:lnSpc>
                <a:spcPct val="90000"/>
              </a:lnSpc>
              <a:spcBef>
                <a:spcPts val="400"/>
              </a:spcBef>
              <a:spcAft>
                <a:spcPts val="0"/>
              </a:spcAft>
              <a:buClr>
                <a:schemeClr val="dk1"/>
              </a:buClr>
              <a:buSzPts val="1100"/>
              <a:buChar char="•"/>
              <a:defRPr sz="1100"/>
            </a:lvl6pPr>
            <a:lvl7pPr indent="-298450" lvl="6" marL="3200400" rtl="0" algn="l">
              <a:lnSpc>
                <a:spcPct val="90000"/>
              </a:lnSpc>
              <a:spcBef>
                <a:spcPts val="400"/>
              </a:spcBef>
              <a:spcAft>
                <a:spcPts val="0"/>
              </a:spcAft>
              <a:buClr>
                <a:schemeClr val="dk1"/>
              </a:buClr>
              <a:buSzPts val="1100"/>
              <a:buChar char="•"/>
              <a:defRPr sz="1100"/>
            </a:lvl7pPr>
            <a:lvl8pPr indent="-298450" lvl="7" marL="3657600" rtl="0" algn="l">
              <a:lnSpc>
                <a:spcPct val="90000"/>
              </a:lnSpc>
              <a:spcBef>
                <a:spcPts val="400"/>
              </a:spcBef>
              <a:spcAft>
                <a:spcPts val="0"/>
              </a:spcAft>
              <a:buClr>
                <a:schemeClr val="dk1"/>
              </a:buClr>
              <a:buSzPts val="1100"/>
              <a:buChar char="•"/>
              <a:defRPr sz="1100"/>
            </a:lvl8pPr>
            <a:lvl9pPr indent="-298450" lvl="8" marL="4114800" rtl="0" algn="l">
              <a:lnSpc>
                <a:spcPct val="90000"/>
              </a:lnSpc>
              <a:spcBef>
                <a:spcPts val="400"/>
              </a:spcBef>
              <a:spcAft>
                <a:spcPts val="0"/>
              </a:spcAft>
              <a:buClr>
                <a:schemeClr val="dk1"/>
              </a:buClr>
              <a:buSzPts val="1100"/>
              <a:buChar char="•"/>
              <a:defRPr sz="1100"/>
            </a:lvl9pPr>
          </a:lstStyle>
          <a:p/>
        </p:txBody>
      </p:sp>
      <p:cxnSp>
        <p:nvCxnSpPr>
          <p:cNvPr id="593" name="Google Shape;593;p93"/>
          <p:cNvCxnSpPr/>
          <p:nvPr/>
        </p:nvCxnSpPr>
        <p:spPr>
          <a:xfrm>
            <a:off x="308610" y="273845"/>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594" name="Google Shape;594;p93"/>
          <p:cNvPicPr preferRelativeResize="0"/>
          <p:nvPr/>
        </p:nvPicPr>
        <p:blipFill rotWithShape="1">
          <a:blip r:embed="rId2">
            <a:alphaModFix/>
          </a:blip>
          <a:srcRect b="0" l="0" r="0" t="0"/>
          <a:stretch/>
        </p:blipFill>
        <p:spPr>
          <a:xfrm>
            <a:off x="455314" y="4734018"/>
            <a:ext cx="2033130" cy="121351"/>
          </a:xfrm>
          <a:prstGeom prst="rect">
            <a:avLst/>
          </a:prstGeom>
          <a:noFill/>
          <a:ln>
            <a:noFill/>
          </a:ln>
        </p:spPr>
      </p:pic>
      <p:sp>
        <p:nvSpPr>
          <p:cNvPr id="595" name="Google Shape;595;p93"/>
          <p:cNvSpPr txBox="1"/>
          <p:nvPr>
            <p:ph idx="10" type="dt"/>
          </p:nvPr>
        </p:nvSpPr>
        <p:spPr>
          <a:xfrm>
            <a:off x="7518401" y="4937760"/>
            <a:ext cx="1343400" cy="205800"/>
          </a:xfrm>
          <a:prstGeom prst="rect">
            <a:avLst/>
          </a:prstGeom>
          <a:noFill/>
          <a:ln>
            <a:noFill/>
          </a:ln>
        </p:spPr>
        <p:txBody>
          <a:bodyPr anchorCtr="0" anchor="ctr" bIns="25700" lIns="51425" spcFirstLastPara="1" rIns="51425" wrap="square" tIns="25700">
            <a:noAutofit/>
          </a:bodyPr>
          <a:lstStyle>
            <a:lvl1pPr lvl="0" rtl="0" algn="r">
              <a:lnSpc>
                <a:spcPct val="100000"/>
              </a:lnSpc>
              <a:spcBef>
                <a:spcPts val="0"/>
              </a:spcBef>
              <a:spcAft>
                <a:spcPts val="0"/>
              </a:spcAft>
              <a:buClr>
                <a:srgbClr val="2F2F2F"/>
              </a:buClr>
              <a:buSzPts val="800"/>
              <a:buFont typeface="Open Sans"/>
              <a:buNone/>
              <a:defRPr b="0" i="0" sz="800">
                <a:solidFill>
                  <a:srgbClr val="2F2F2F"/>
                </a:solidFill>
                <a:latin typeface="Open Sans"/>
                <a:ea typeface="Open Sans"/>
                <a:cs typeface="Open Sans"/>
                <a:sym typeface="Open Sans"/>
              </a:defRPr>
            </a:lvl1pPr>
            <a:lvl2pPr lvl="1" rtl="0" algn="l">
              <a:lnSpc>
                <a:spcPct val="100000"/>
              </a:lnSpc>
              <a:spcBef>
                <a:spcPts val="0"/>
              </a:spcBef>
              <a:spcAft>
                <a:spcPts val="0"/>
              </a:spcAft>
              <a:buClr>
                <a:schemeClr val="dk1"/>
              </a:buClr>
              <a:buSzPts val="800"/>
              <a:buFont typeface="Gill Sans"/>
              <a:buNone/>
              <a:defRPr sz="1100"/>
            </a:lvl2pPr>
            <a:lvl3pPr lvl="2" rtl="0" algn="l">
              <a:lnSpc>
                <a:spcPct val="100000"/>
              </a:lnSpc>
              <a:spcBef>
                <a:spcPts val="0"/>
              </a:spcBef>
              <a:spcAft>
                <a:spcPts val="0"/>
              </a:spcAft>
              <a:buClr>
                <a:schemeClr val="dk1"/>
              </a:buClr>
              <a:buSzPts val="800"/>
              <a:buFont typeface="Gill Sans"/>
              <a:buNone/>
              <a:defRPr sz="1100"/>
            </a:lvl3pPr>
            <a:lvl4pPr lvl="3" rtl="0" algn="l">
              <a:lnSpc>
                <a:spcPct val="100000"/>
              </a:lnSpc>
              <a:spcBef>
                <a:spcPts val="0"/>
              </a:spcBef>
              <a:spcAft>
                <a:spcPts val="0"/>
              </a:spcAft>
              <a:buClr>
                <a:schemeClr val="dk1"/>
              </a:buClr>
              <a:buSzPts val="800"/>
              <a:buFont typeface="Gill Sans"/>
              <a:buNone/>
              <a:defRPr sz="1100"/>
            </a:lvl4pPr>
            <a:lvl5pPr lvl="4" rtl="0" algn="l">
              <a:lnSpc>
                <a:spcPct val="100000"/>
              </a:lnSpc>
              <a:spcBef>
                <a:spcPts val="0"/>
              </a:spcBef>
              <a:spcAft>
                <a:spcPts val="0"/>
              </a:spcAft>
              <a:buClr>
                <a:schemeClr val="dk1"/>
              </a:buClr>
              <a:buSzPts val="800"/>
              <a:buFont typeface="Gill Sans"/>
              <a:buNone/>
              <a:defRPr sz="1100"/>
            </a:lvl5pPr>
            <a:lvl6pPr lvl="5" rtl="0" algn="l">
              <a:lnSpc>
                <a:spcPct val="100000"/>
              </a:lnSpc>
              <a:spcBef>
                <a:spcPts val="0"/>
              </a:spcBef>
              <a:spcAft>
                <a:spcPts val="0"/>
              </a:spcAft>
              <a:buClr>
                <a:schemeClr val="dk1"/>
              </a:buClr>
              <a:buSzPts val="800"/>
              <a:buFont typeface="Gill Sans"/>
              <a:buNone/>
              <a:defRPr sz="1100"/>
            </a:lvl6pPr>
            <a:lvl7pPr lvl="6" rtl="0" algn="l">
              <a:lnSpc>
                <a:spcPct val="100000"/>
              </a:lnSpc>
              <a:spcBef>
                <a:spcPts val="0"/>
              </a:spcBef>
              <a:spcAft>
                <a:spcPts val="0"/>
              </a:spcAft>
              <a:buClr>
                <a:schemeClr val="dk1"/>
              </a:buClr>
              <a:buSzPts val="800"/>
              <a:buFont typeface="Gill Sans"/>
              <a:buNone/>
              <a:defRPr sz="1100"/>
            </a:lvl7pPr>
            <a:lvl8pPr lvl="7" rtl="0" algn="l">
              <a:lnSpc>
                <a:spcPct val="100000"/>
              </a:lnSpc>
              <a:spcBef>
                <a:spcPts val="0"/>
              </a:spcBef>
              <a:spcAft>
                <a:spcPts val="0"/>
              </a:spcAft>
              <a:buClr>
                <a:schemeClr val="dk1"/>
              </a:buClr>
              <a:buSzPts val="800"/>
              <a:buFont typeface="Gill Sans"/>
              <a:buNone/>
              <a:defRPr sz="1100"/>
            </a:lvl8pPr>
            <a:lvl9pPr lvl="8" rtl="0" algn="l">
              <a:lnSpc>
                <a:spcPct val="100000"/>
              </a:lnSpc>
              <a:spcBef>
                <a:spcPts val="0"/>
              </a:spcBef>
              <a:spcAft>
                <a:spcPts val="0"/>
              </a:spcAft>
              <a:buClr>
                <a:schemeClr val="dk1"/>
              </a:buClr>
              <a:buSzPts val="800"/>
              <a:buFont typeface="Gill Sans"/>
              <a:buNone/>
              <a:defRPr sz="1100"/>
            </a:lvl9pPr>
          </a:lstStyle>
          <a:p/>
        </p:txBody>
      </p:sp>
      <p:sp>
        <p:nvSpPr>
          <p:cNvPr id="596" name="Google Shape;596;p93"/>
          <p:cNvSpPr txBox="1"/>
          <p:nvPr>
            <p:ph idx="11" type="ftr"/>
          </p:nvPr>
        </p:nvSpPr>
        <p:spPr>
          <a:xfrm>
            <a:off x="455536" y="4937760"/>
            <a:ext cx="2526600" cy="205800"/>
          </a:xfrm>
          <a:prstGeom prst="rect">
            <a:avLst/>
          </a:prstGeom>
          <a:noFill/>
          <a:ln>
            <a:noFill/>
          </a:ln>
        </p:spPr>
        <p:txBody>
          <a:bodyPr anchorCtr="0" anchor="ctr" bIns="25700" lIns="51425" spcFirstLastPara="1" rIns="51425" wrap="square" tIns="25700">
            <a:noAutofit/>
          </a:bodyPr>
          <a:lstStyle>
            <a:lvl1pPr lvl="0" rtl="0" algn="l">
              <a:lnSpc>
                <a:spcPct val="100000"/>
              </a:lnSpc>
              <a:spcBef>
                <a:spcPts val="0"/>
              </a:spcBef>
              <a:spcAft>
                <a:spcPts val="0"/>
              </a:spcAft>
              <a:buClr>
                <a:srgbClr val="2F2F2F"/>
              </a:buClr>
              <a:buSzPts val="800"/>
              <a:buFont typeface="Open Sans"/>
              <a:buNone/>
              <a:defRPr b="0" i="0" sz="800">
                <a:solidFill>
                  <a:srgbClr val="2F2F2F"/>
                </a:solidFill>
                <a:latin typeface="Open Sans"/>
                <a:ea typeface="Open Sans"/>
                <a:cs typeface="Open Sans"/>
                <a:sym typeface="Open Sans"/>
              </a:defRPr>
            </a:lvl1pPr>
            <a:lvl2pPr lvl="1" rtl="0" algn="l">
              <a:lnSpc>
                <a:spcPct val="100000"/>
              </a:lnSpc>
              <a:spcBef>
                <a:spcPts val="0"/>
              </a:spcBef>
              <a:spcAft>
                <a:spcPts val="0"/>
              </a:spcAft>
              <a:buClr>
                <a:schemeClr val="dk1"/>
              </a:buClr>
              <a:buSzPts val="800"/>
              <a:buFont typeface="Gill Sans"/>
              <a:buNone/>
              <a:defRPr sz="1100"/>
            </a:lvl2pPr>
            <a:lvl3pPr lvl="2" rtl="0" algn="l">
              <a:lnSpc>
                <a:spcPct val="100000"/>
              </a:lnSpc>
              <a:spcBef>
                <a:spcPts val="0"/>
              </a:spcBef>
              <a:spcAft>
                <a:spcPts val="0"/>
              </a:spcAft>
              <a:buClr>
                <a:schemeClr val="dk1"/>
              </a:buClr>
              <a:buSzPts val="800"/>
              <a:buFont typeface="Gill Sans"/>
              <a:buNone/>
              <a:defRPr sz="1100"/>
            </a:lvl3pPr>
            <a:lvl4pPr lvl="3" rtl="0" algn="l">
              <a:lnSpc>
                <a:spcPct val="100000"/>
              </a:lnSpc>
              <a:spcBef>
                <a:spcPts val="0"/>
              </a:spcBef>
              <a:spcAft>
                <a:spcPts val="0"/>
              </a:spcAft>
              <a:buClr>
                <a:schemeClr val="dk1"/>
              </a:buClr>
              <a:buSzPts val="800"/>
              <a:buFont typeface="Gill Sans"/>
              <a:buNone/>
              <a:defRPr sz="1100"/>
            </a:lvl4pPr>
            <a:lvl5pPr lvl="4" rtl="0" algn="l">
              <a:lnSpc>
                <a:spcPct val="100000"/>
              </a:lnSpc>
              <a:spcBef>
                <a:spcPts val="0"/>
              </a:spcBef>
              <a:spcAft>
                <a:spcPts val="0"/>
              </a:spcAft>
              <a:buClr>
                <a:schemeClr val="dk1"/>
              </a:buClr>
              <a:buSzPts val="800"/>
              <a:buFont typeface="Gill Sans"/>
              <a:buNone/>
              <a:defRPr sz="1100"/>
            </a:lvl5pPr>
            <a:lvl6pPr lvl="5" rtl="0" algn="l">
              <a:lnSpc>
                <a:spcPct val="100000"/>
              </a:lnSpc>
              <a:spcBef>
                <a:spcPts val="0"/>
              </a:spcBef>
              <a:spcAft>
                <a:spcPts val="0"/>
              </a:spcAft>
              <a:buClr>
                <a:schemeClr val="dk1"/>
              </a:buClr>
              <a:buSzPts val="800"/>
              <a:buFont typeface="Gill Sans"/>
              <a:buNone/>
              <a:defRPr sz="1100"/>
            </a:lvl6pPr>
            <a:lvl7pPr lvl="6" rtl="0" algn="l">
              <a:lnSpc>
                <a:spcPct val="100000"/>
              </a:lnSpc>
              <a:spcBef>
                <a:spcPts val="0"/>
              </a:spcBef>
              <a:spcAft>
                <a:spcPts val="0"/>
              </a:spcAft>
              <a:buClr>
                <a:schemeClr val="dk1"/>
              </a:buClr>
              <a:buSzPts val="800"/>
              <a:buFont typeface="Gill Sans"/>
              <a:buNone/>
              <a:defRPr sz="1100"/>
            </a:lvl7pPr>
            <a:lvl8pPr lvl="7" rtl="0" algn="l">
              <a:lnSpc>
                <a:spcPct val="100000"/>
              </a:lnSpc>
              <a:spcBef>
                <a:spcPts val="0"/>
              </a:spcBef>
              <a:spcAft>
                <a:spcPts val="0"/>
              </a:spcAft>
              <a:buClr>
                <a:schemeClr val="dk1"/>
              </a:buClr>
              <a:buSzPts val="800"/>
              <a:buFont typeface="Gill Sans"/>
              <a:buNone/>
              <a:defRPr sz="1100"/>
            </a:lvl8pPr>
            <a:lvl9pPr lvl="8" rtl="0" algn="l">
              <a:lnSpc>
                <a:spcPct val="100000"/>
              </a:lnSpc>
              <a:spcBef>
                <a:spcPts val="0"/>
              </a:spcBef>
              <a:spcAft>
                <a:spcPts val="0"/>
              </a:spcAft>
              <a:buClr>
                <a:schemeClr val="dk1"/>
              </a:buClr>
              <a:buSzPts val="800"/>
              <a:buFont typeface="Gill Sans"/>
              <a:buNone/>
              <a:defRPr sz="1100"/>
            </a:lvl9pPr>
          </a:lstStyle>
          <a:p/>
        </p:txBody>
      </p:sp>
      <p:sp>
        <p:nvSpPr>
          <p:cNvPr id="597" name="Google Shape;597;p93"/>
          <p:cNvSpPr txBox="1"/>
          <p:nvPr>
            <p:ph idx="12" type="sldNum"/>
          </p:nvPr>
        </p:nvSpPr>
        <p:spPr>
          <a:xfrm>
            <a:off x="8868254" y="4937760"/>
            <a:ext cx="276000" cy="205800"/>
          </a:xfrm>
          <a:prstGeom prst="rect">
            <a:avLst/>
          </a:prstGeom>
          <a:noFill/>
          <a:ln>
            <a:noFill/>
          </a:ln>
        </p:spPr>
        <p:txBody>
          <a:bodyPr anchorCtr="0" anchor="ctr" bIns="25700" lIns="51425" spcFirstLastPara="1" rIns="51425" wrap="square" tIns="25700">
            <a:normAutofit/>
          </a:bodyPr>
          <a:lstStyle>
            <a:lvl1pPr indent="0" lvl="0"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1pPr>
            <a:lvl2pPr indent="0" lvl="1"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2pPr>
            <a:lvl3pPr indent="0" lvl="2"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3pPr>
            <a:lvl4pPr indent="0" lvl="3"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4pPr>
            <a:lvl5pPr indent="0" lvl="4"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5pPr>
            <a:lvl6pPr indent="0" lvl="5"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6pPr>
            <a:lvl7pPr indent="0" lvl="6"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7pPr>
            <a:lvl8pPr indent="0" lvl="7"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8pPr>
            <a:lvl9pPr indent="0" lvl="8"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Dark">
  <p:cSld name="Transition Dark">
    <p:bg>
      <p:bgPr>
        <a:solidFill>
          <a:srgbClr val="00183C"/>
        </a:solidFill>
      </p:bgPr>
    </p:bg>
    <p:spTree>
      <p:nvGrpSpPr>
        <p:cNvPr id="598" name="Shape 598"/>
        <p:cNvGrpSpPr/>
        <p:nvPr/>
      </p:nvGrpSpPr>
      <p:grpSpPr>
        <a:xfrm>
          <a:off x="0" y="0"/>
          <a:ext cx="0" cy="0"/>
          <a:chOff x="0" y="0"/>
          <a:chExt cx="0" cy="0"/>
        </a:xfrm>
      </p:grpSpPr>
      <p:sp>
        <p:nvSpPr>
          <p:cNvPr id="599" name="Google Shape;599;p94"/>
          <p:cNvSpPr txBox="1"/>
          <p:nvPr>
            <p:ph type="title"/>
          </p:nvPr>
        </p:nvSpPr>
        <p:spPr>
          <a:xfrm>
            <a:off x="457200" y="1835944"/>
            <a:ext cx="8229600" cy="994200"/>
          </a:xfrm>
          <a:prstGeom prst="rect">
            <a:avLst/>
          </a:prstGeom>
          <a:noFill/>
          <a:ln>
            <a:noFill/>
          </a:ln>
        </p:spPr>
        <p:txBody>
          <a:bodyPr anchorCtr="0" anchor="ctr" bIns="34275" lIns="68575" spcFirstLastPara="1" rIns="68575" wrap="square" tIns="34275">
            <a:normAutofit/>
          </a:bodyPr>
          <a:lstStyle>
            <a:lvl1pPr lvl="0" rtl="0" algn="ctr">
              <a:lnSpc>
                <a:spcPct val="90000"/>
              </a:lnSpc>
              <a:spcBef>
                <a:spcPts val="0"/>
              </a:spcBef>
              <a:spcAft>
                <a:spcPts val="0"/>
              </a:spcAft>
              <a:buClr>
                <a:schemeClr val="lt1"/>
              </a:buClr>
              <a:buSzPts val="2700"/>
              <a:buFont typeface="Open Sans"/>
              <a:buNone/>
              <a:defRPr>
                <a:solidFill>
                  <a:schemeClr val="lt1"/>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pic>
        <p:nvPicPr>
          <p:cNvPr id="600" name="Google Shape;600;p94"/>
          <p:cNvPicPr preferRelativeResize="0"/>
          <p:nvPr/>
        </p:nvPicPr>
        <p:blipFill rotWithShape="1">
          <a:blip r:embed="rId2">
            <a:alphaModFix/>
          </a:blip>
          <a:srcRect b="0" l="0" r="0" t="0"/>
          <a:stretch/>
        </p:blipFill>
        <p:spPr>
          <a:xfrm>
            <a:off x="3555434" y="4336513"/>
            <a:ext cx="2033132" cy="121351"/>
          </a:xfrm>
          <a:prstGeom prst="rect">
            <a:avLst/>
          </a:prstGeom>
          <a:noFill/>
          <a:ln>
            <a:noFill/>
          </a:ln>
        </p:spPr>
      </p:pic>
      <p:sp>
        <p:nvSpPr>
          <p:cNvPr id="601" name="Google Shape;601;p94"/>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b="0" i="0" sz="800">
                <a:solidFill>
                  <a:schemeClr val="lt1"/>
                </a:solidFill>
                <a:latin typeface="Open Sans Light"/>
                <a:ea typeface="Open Sans Light"/>
                <a:cs typeface="Open Sans Light"/>
                <a:sym typeface="Open Sans Light"/>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602" name="Google Shape;602;p94"/>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b="0" i="0" sz="800">
                <a:solidFill>
                  <a:schemeClr val="lt1"/>
                </a:solidFill>
                <a:latin typeface="Open Sans Light"/>
                <a:ea typeface="Open Sans Light"/>
                <a:cs typeface="Open Sans Light"/>
                <a:sym typeface="Open Sans Light"/>
              </a:defRPr>
            </a:lvl1pPr>
            <a:lvl2pPr indent="0" lvl="1" marL="0" rtl="0" algn="r">
              <a:spcBef>
                <a:spcPts val="0"/>
              </a:spcBef>
              <a:buNone/>
              <a:defRPr b="0" i="0" sz="800">
                <a:solidFill>
                  <a:schemeClr val="lt1"/>
                </a:solidFill>
                <a:latin typeface="Open Sans Light"/>
                <a:ea typeface="Open Sans Light"/>
                <a:cs typeface="Open Sans Light"/>
                <a:sym typeface="Open Sans Light"/>
              </a:defRPr>
            </a:lvl2pPr>
            <a:lvl3pPr indent="0" lvl="2" marL="0" rtl="0" algn="r">
              <a:spcBef>
                <a:spcPts val="0"/>
              </a:spcBef>
              <a:buNone/>
              <a:defRPr b="0" i="0" sz="800">
                <a:solidFill>
                  <a:schemeClr val="lt1"/>
                </a:solidFill>
                <a:latin typeface="Open Sans Light"/>
                <a:ea typeface="Open Sans Light"/>
                <a:cs typeface="Open Sans Light"/>
                <a:sym typeface="Open Sans Light"/>
              </a:defRPr>
            </a:lvl3pPr>
            <a:lvl4pPr indent="0" lvl="3" marL="0" rtl="0" algn="r">
              <a:spcBef>
                <a:spcPts val="0"/>
              </a:spcBef>
              <a:buNone/>
              <a:defRPr b="0" i="0" sz="800">
                <a:solidFill>
                  <a:schemeClr val="lt1"/>
                </a:solidFill>
                <a:latin typeface="Open Sans Light"/>
                <a:ea typeface="Open Sans Light"/>
                <a:cs typeface="Open Sans Light"/>
                <a:sym typeface="Open Sans Light"/>
              </a:defRPr>
            </a:lvl4pPr>
            <a:lvl5pPr indent="0" lvl="4" marL="0" rtl="0" algn="r">
              <a:spcBef>
                <a:spcPts val="0"/>
              </a:spcBef>
              <a:buNone/>
              <a:defRPr b="0" i="0" sz="800">
                <a:solidFill>
                  <a:schemeClr val="lt1"/>
                </a:solidFill>
                <a:latin typeface="Open Sans Light"/>
                <a:ea typeface="Open Sans Light"/>
                <a:cs typeface="Open Sans Light"/>
                <a:sym typeface="Open Sans Light"/>
              </a:defRPr>
            </a:lvl5pPr>
            <a:lvl6pPr indent="0" lvl="5" marL="0" rtl="0" algn="r">
              <a:spcBef>
                <a:spcPts val="0"/>
              </a:spcBef>
              <a:buNone/>
              <a:defRPr b="0" i="0" sz="800">
                <a:solidFill>
                  <a:schemeClr val="lt1"/>
                </a:solidFill>
                <a:latin typeface="Open Sans Light"/>
                <a:ea typeface="Open Sans Light"/>
                <a:cs typeface="Open Sans Light"/>
                <a:sym typeface="Open Sans Light"/>
              </a:defRPr>
            </a:lvl6pPr>
            <a:lvl7pPr indent="0" lvl="6" marL="0" rtl="0" algn="r">
              <a:spcBef>
                <a:spcPts val="0"/>
              </a:spcBef>
              <a:buNone/>
              <a:defRPr b="0" i="0" sz="800">
                <a:solidFill>
                  <a:schemeClr val="lt1"/>
                </a:solidFill>
                <a:latin typeface="Open Sans Light"/>
                <a:ea typeface="Open Sans Light"/>
                <a:cs typeface="Open Sans Light"/>
                <a:sym typeface="Open Sans Light"/>
              </a:defRPr>
            </a:lvl7pPr>
            <a:lvl8pPr indent="0" lvl="7" marL="0" rtl="0" algn="r">
              <a:spcBef>
                <a:spcPts val="0"/>
              </a:spcBef>
              <a:buNone/>
              <a:defRPr b="0" i="0" sz="800">
                <a:solidFill>
                  <a:schemeClr val="lt1"/>
                </a:solidFill>
                <a:latin typeface="Open Sans Light"/>
                <a:ea typeface="Open Sans Light"/>
                <a:cs typeface="Open Sans Light"/>
                <a:sym typeface="Open Sans Light"/>
              </a:defRPr>
            </a:lvl8pPr>
            <a:lvl9pPr indent="0" lvl="8" marL="0" rtl="0" algn="r">
              <a:spcBef>
                <a:spcPts val="0"/>
              </a:spcBef>
              <a:buNone/>
              <a:defRPr b="0" i="0" sz="800">
                <a:solidFill>
                  <a:schemeClr val="lt1"/>
                </a:solidFill>
                <a:latin typeface="Open Sans Light"/>
                <a:ea typeface="Open Sans Light"/>
                <a:cs typeface="Open Sans Light"/>
                <a:sym typeface="Open Sans Light"/>
              </a:defRPr>
            </a:lvl9pPr>
          </a:lstStyle>
          <a:p>
            <a:pPr indent="0" lvl="0" marL="0" rtl="0" algn="r">
              <a:spcBef>
                <a:spcPts val="0"/>
              </a:spcBef>
              <a:spcAft>
                <a:spcPts val="0"/>
              </a:spcAft>
              <a:buNone/>
            </a:pPr>
            <a:fld id="{00000000-1234-1234-1234-123412341234}" type="slidenum">
              <a:rPr lang="en-US"/>
              <a:t>‹#›</a:t>
            </a:fld>
            <a:endParaRPr/>
          </a:p>
        </p:txBody>
      </p:sp>
      <p:sp>
        <p:nvSpPr>
          <p:cNvPr id="603" name="Google Shape;603;p94"/>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b="0" i="0" sz="800">
                <a:solidFill>
                  <a:schemeClr val="lt1"/>
                </a:solidFill>
                <a:latin typeface="Open Sans Light"/>
                <a:ea typeface="Open Sans Light"/>
                <a:cs typeface="Open Sans Light"/>
                <a:sym typeface="Open Sans Light"/>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CUSTOM">
    <p:spTree>
      <p:nvGrpSpPr>
        <p:cNvPr id="65" name="Shape 65"/>
        <p:cNvGrpSpPr/>
        <p:nvPr/>
      </p:nvGrpSpPr>
      <p:grpSpPr>
        <a:xfrm>
          <a:off x="0" y="0"/>
          <a:ext cx="0" cy="0"/>
          <a:chOff x="0" y="0"/>
          <a:chExt cx="0" cy="0"/>
        </a:xfrm>
      </p:grpSpPr>
      <p:sp>
        <p:nvSpPr>
          <p:cNvPr id="66" name="Google Shape;66;p10"/>
          <p:cNvSpPr txBox="1"/>
          <p:nvPr>
            <p:ph type="title"/>
          </p:nvPr>
        </p:nvSpPr>
        <p:spPr>
          <a:xfrm>
            <a:off x="311700" y="231021"/>
            <a:ext cx="8520600" cy="5649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 name="Google Shape;67;p10"/>
          <p:cNvSpPr txBox="1"/>
          <p:nvPr>
            <p:ph idx="1" type="body"/>
          </p:nvPr>
        </p:nvSpPr>
        <p:spPr>
          <a:xfrm>
            <a:off x="311150" y="1114425"/>
            <a:ext cx="8521800" cy="3533700"/>
          </a:xfrm>
          <a:prstGeom prst="rect">
            <a:avLst/>
          </a:prstGeom>
          <a:noFill/>
          <a:ln>
            <a:noFill/>
          </a:ln>
        </p:spPr>
        <p:txBody>
          <a:bodyPr anchorCtr="0" anchor="t" bIns="91425" lIns="91425" spcFirstLastPara="1" rIns="91425" wrap="square" tIns="91425">
            <a:noAutofit/>
          </a:bodyPr>
          <a:lstStyle>
            <a:lvl1pPr indent="-381000" lvl="0" marL="457200" rtl="0" algn="l">
              <a:lnSpc>
                <a:spcPct val="115000"/>
              </a:lnSpc>
              <a:spcBef>
                <a:spcPts val="600"/>
              </a:spcBef>
              <a:spcAft>
                <a:spcPts val="0"/>
              </a:spcAft>
              <a:buClr>
                <a:srgbClr val="595959"/>
              </a:buClr>
              <a:buSzPts val="2400"/>
              <a:buFont typeface="Arial"/>
              <a:buChar char="•"/>
              <a:defRPr sz="2400">
                <a:solidFill>
                  <a:srgbClr val="595959"/>
                </a:solidFill>
              </a:defRPr>
            </a:lvl1pPr>
            <a:lvl2pPr indent="-342900" lvl="1" marL="914400" rtl="0" algn="l">
              <a:lnSpc>
                <a:spcPct val="115000"/>
              </a:lnSpc>
              <a:spcBef>
                <a:spcPts val="0"/>
              </a:spcBef>
              <a:spcAft>
                <a:spcPts val="0"/>
              </a:spcAft>
              <a:buClr>
                <a:srgbClr val="595959"/>
              </a:buClr>
              <a:buSzPts val="1800"/>
              <a:buFont typeface="Arial"/>
              <a:buChar char="•"/>
              <a:defRPr sz="1800">
                <a:solidFill>
                  <a:srgbClr val="595959"/>
                </a:solidFill>
              </a:defRPr>
            </a:lvl2pPr>
            <a:lvl3pPr indent="-342900" lvl="2" marL="1371600" rtl="0" algn="l">
              <a:lnSpc>
                <a:spcPct val="115000"/>
              </a:lnSpc>
              <a:spcBef>
                <a:spcPts val="0"/>
              </a:spcBef>
              <a:spcAft>
                <a:spcPts val="0"/>
              </a:spcAft>
              <a:buClr>
                <a:srgbClr val="595959"/>
              </a:buClr>
              <a:buSzPts val="1800"/>
              <a:buFont typeface="Arial"/>
              <a:buChar char="•"/>
              <a:defRPr sz="1800">
                <a:solidFill>
                  <a:srgbClr val="595959"/>
                </a:solidFill>
              </a:defRPr>
            </a:lvl3pPr>
            <a:lvl4pPr indent="-342900" lvl="3" marL="1828800" rtl="0" algn="l">
              <a:lnSpc>
                <a:spcPct val="115000"/>
              </a:lnSpc>
              <a:spcBef>
                <a:spcPts val="0"/>
              </a:spcBef>
              <a:spcAft>
                <a:spcPts val="0"/>
              </a:spcAft>
              <a:buClr>
                <a:srgbClr val="595959"/>
              </a:buClr>
              <a:buSzPts val="1800"/>
              <a:buFont typeface="Arial"/>
              <a:buChar char="•"/>
              <a:defRPr sz="1800">
                <a:solidFill>
                  <a:srgbClr val="595959"/>
                </a:solidFill>
              </a:defRPr>
            </a:lvl4pPr>
            <a:lvl5pPr indent="-342900" lvl="4" marL="2286000" rtl="0" algn="l">
              <a:lnSpc>
                <a:spcPct val="115000"/>
              </a:lnSpc>
              <a:spcBef>
                <a:spcPts val="0"/>
              </a:spcBef>
              <a:spcAft>
                <a:spcPts val="0"/>
              </a:spcAft>
              <a:buClr>
                <a:srgbClr val="595959"/>
              </a:buClr>
              <a:buSzPts val="1800"/>
              <a:buFont typeface="Arial"/>
              <a:buChar char="•"/>
              <a:defRPr sz="1800">
                <a:solidFill>
                  <a:srgbClr val="595959"/>
                </a:solidFill>
              </a:defRPr>
            </a:lvl5pPr>
            <a:lvl6pPr indent="-342900" lvl="5" marL="2743200" rtl="0" algn="l">
              <a:lnSpc>
                <a:spcPct val="115000"/>
              </a:lnSpc>
              <a:spcBef>
                <a:spcPts val="0"/>
              </a:spcBef>
              <a:spcAft>
                <a:spcPts val="0"/>
              </a:spcAft>
              <a:buClr>
                <a:srgbClr val="595959"/>
              </a:buClr>
              <a:buSzPts val="1800"/>
              <a:buChar char="•"/>
              <a:defRPr>
                <a:solidFill>
                  <a:srgbClr val="595959"/>
                </a:solidFill>
              </a:defRPr>
            </a:lvl6pPr>
            <a:lvl7pPr indent="-342900" lvl="6" marL="3200400" rtl="0" algn="l">
              <a:lnSpc>
                <a:spcPct val="115000"/>
              </a:lnSpc>
              <a:spcBef>
                <a:spcPts val="0"/>
              </a:spcBef>
              <a:spcAft>
                <a:spcPts val="0"/>
              </a:spcAft>
              <a:buClr>
                <a:srgbClr val="595959"/>
              </a:buClr>
              <a:buSzPts val="1800"/>
              <a:buChar char="•"/>
              <a:defRPr>
                <a:solidFill>
                  <a:srgbClr val="595959"/>
                </a:solidFill>
              </a:defRPr>
            </a:lvl7pPr>
            <a:lvl8pPr indent="-342900" lvl="7" marL="3657600" rtl="0" algn="l">
              <a:lnSpc>
                <a:spcPct val="115000"/>
              </a:lnSpc>
              <a:spcBef>
                <a:spcPts val="0"/>
              </a:spcBef>
              <a:spcAft>
                <a:spcPts val="0"/>
              </a:spcAft>
              <a:buClr>
                <a:srgbClr val="595959"/>
              </a:buClr>
              <a:buSzPts val="1800"/>
              <a:buChar char="•"/>
              <a:defRPr>
                <a:solidFill>
                  <a:srgbClr val="595959"/>
                </a:solidFill>
              </a:defRPr>
            </a:lvl8pPr>
            <a:lvl9pPr indent="-342900" lvl="8" marL="4114800" rtl="0" algn="l">
              <a:lnSpc>
                <a:spcPct val="115000"/>
              </a:lnSpc>
              <a:spcBef>
                <a:spcPts val="0"/>
              </a:spcBef>
              <a:spcAft>
                <a:spcPts val="0"/>
              </a:spcAft>
              <a:buClr>
                <a:srgbClr val="595959"/>
              </a:buClr>
              <a:buSzPts val="1800"/>
              <a:buChar char="•"/>
              <a:defRPr>
                <a:solidFill>
                  <a:srgbClr val="595959"/>
                </a:solidFill>
              </a:defRPr>
            </a:lvl9pPr>
          </a:lstStyle>
          <a:p/>
        </p:txBody>
      </p:sp>
      <p:sp>
        <p:nvSpPr>
          <p:cNvPr id="68" name="Google Shape;68;p10"/>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Half Width 1">
  <p:cSld name="Text Half Width_3">
    <p:spTree>
      <p:nvGrpSpPr>
        <p:cNvPr id="604" name="Shape 604"/>
        <p:cNvGrpSpPr/>
        <p:nvPr/>
      </p:nvGrpSpPr>
      <p:grpSpPr>
        <a:xfrm>
          <a:off x="0" y="0"/>
          <a:ext cx="0" cy="0"/>
          <a:chOff x="0" y="0"/>
          <a:chExt cx="0" cy="0"/>
        </a:xfrm>
      </p:grpSpPr>
      <p:sp>
        <p:nvSpPr>
          <p:cNvPr id="605" name="Google Shape;605;p95"/>
          <p:cNvSpPr txBox="1"/>
          <p:nvPr>
            <p:ph type="title"/>
          </p:nvPr>
        </p:nvSpPr>
        <p:spPr>
          <a:xfrm>
            <a:off x="233750" y="179822"/>
            <a:ext cx="7486800" cy="699300"/>
          </a:xfrm>
          <a:prstGeom prst="rect">
            <a:avLst/>
          </a:prstGeom>
          <a:noFill/>
          <a:ln>
            <a:noFill/>
          </a:ln>
        </p:spPr>
        <p:txBody>
          <a:bodyPr anchorCtr="0" anchor="ctr" bIns="91425" lIns="91425" spcFirstLastPara="1" rIns="91425" wrap="square" tIns="91425">
            <a:normAutofit/>
          </a:bodyPr>
          <a:lstStyle>
            <a:lvl1pPr indent="0" lvl="0" marL="0" marR="0" rtl="0" algn="l">
              <a:lnSpc>
                <a:spcPct val="90000"/>
              </a:lnSpc>
              <a:spcBef>
                <a:spcPts val="0"/>
              </a:spcBef>
              <a:spcAft>
                <a:spcPts val="0"/>
              </a:spcAft>
              <a:buClr>
                <a:srgbClr val="168FDF"/>
              </a:buClr>
              <a:buSzPts val="3000"/>
              <a:buNone/>
              <a:defRPr i="0" u="none" cap="none" strike="noStrike">
                <a:solidFill>
                  <a:srgbClr val="168FDF"/>
                </a:solidFill>
              </a:defRPr>
            </a:lvl1pPr>
            <a:lvl2pPr indent="0" lvl="1"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2pPr>
            <a:lvl3pPr indent="0" lvl="2"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3pPr>
            <a:lvl4pPr indent="0" lvl="3"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4pPr>
            <a:lvl5pPr indent="0" lvl="4"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5pPr>
            <a:lvl6pPr indent="0" lvl="5"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6pPr>
            <a:lvl7pPr indent="0" lvl="6"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7pPr>
            <a:lvl8pPr indent="0" lvl="7"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8pPr>
            <a:lvl9pPr indent="0" lvl="8"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9pPr>
          </a:lstStyle>
          <a:p/>
        </p:txBody>
      </p:sp>
      <p:sp>
        <p:nvSpPr>
          <p:cNvPr id="606" name="Google Shape;606;p95"/>
          <p:cNvSpPr txBox="1"/>
          <p:nvPr>
            <p:ph idx="1" type="body"/>
          </p:nvPr>
        </p:nvSpPr>
        <p:spPr>
          <a:xfrm>
            <a:off x="233750" y="879125"/>
            <a:ext cx="4367100" cy="39807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00000"/>
              </a:lnSpc>
              <a:spcBef>
                <a:spcPts val="800"/>
              </a:spcBef>
              <a:spcAft>
                <a:spcPts val="0"/>
              </a:spcAft>
              <a:buClr>
                <a:srgbClr val="168FDF"/>
              </a:buClr>
              <a:buSzPts val="1800"/>
              <a:buFont typeface="Arial"/>
              <a:buChar char="●"/>
              <a:defRPr i="0" sz="1800" u="none" cap="none" strike="noStrike">
                <a:solidFill>
                  <a:srgbClr val="2F2F2F"/>
                </a:solidFill>
                <a:latin typeface="Arial"/>
                <a:ea typeface="Arial"/>
                <a:cs typeface="Arial"/>
                <a:sym typeface="Arial"/>
              </a:defRPr>
            </a:lvl1pPr>
            <a:lvl2pPr indent="-336550" lvl="1" marL="914400" marR="0" rtl="0" algn="l">
              <a:lnSpc>
                <a:spcPct val="100000"/>
              </a:lnSpc>
              <a:spcBef>
                <a:spcPts val="400"/>
              </a:spcBef>
              <a:spcAft>
                <a:spcPts val="0"/>
              </a:spcAft>
              <a:buClr>
                <a:srgbClr val="168FDF"/>
              </a:buClr>
              <a:buSzPts val="1700"/>
              <a:buFont typeface="Arial"/>
              <a:buChar char="○"/>
              <a:defRPr i="0" sz="1700" u="none" cap="none" strike="noStrike">
                <a:solidFill>
                  <a:srgbClr val="2F2F2F"/>
                </a:solidFill>
                <a:latin typeface="Arial"/>
                <a:ea typeface="Arial"/>
                <a:cs typeface="Arial"/>
                <a:sym typeface="Arial"/>
              </a:defRPr>
            </a:lvl2pPr>
            <a:lvl3pPr indent="-330200" lvl="2" marL="1371600" marR="0" rtl="0" algn="l">
              <a:lnSpc>
                <a:spcPct val="100000"/>
              </a:lnSpc>
              <a:spcBef>
                <a:spcPts val="400"/>
              </a:spcBef>
              <a:spcAft>
                <a:spcPts val="0"/>
              </a:spcAft>
              <a:buClr>
                <a:srgbClr val="168FDF"/>
              </a:buClr>
              <a:buSzPts val="1600"/>
              <a:buFont typeface="Arial"/>
              <a:buChar char="■"/>
              <a:defRPr i="0" sz="1600" u="none" cap="none" strike="noStrike">
                <a:solidFill>
                  <a:srgbClr val="2F2F2F"/>
                </a:solidFill>
                <a:latin typeface="Arial"/>
                <a:ea typeface="Arial"/>
                <a:cs typeface="Arial"/>
                <a:sym typeface="Arial"/>
              </a:defRPr>
            </a:lvl3pPr>
            <a:lvl4pPr indent="-323850" lvl="3" marL="1828800" marR="0" rtl="0" algn="l">
              <a:lnSpc>
                <a:spcPct val="100000"/>
              </a:lnSpc>
              <a:spcBef>
                <a:spcPts val="400"/>
              </a:spcBef>
              <a:spcAft>
                <a:spcPts val="0"/>
              </a:spcAft>
              <a:buClr>
                <a:srgbClr val="168FDF"/>
              </a:buClr>
              <a:buSzPts val="1500"/>
              <a:buFont typeface="Arial"/>
              <a:buChar char="●"/>
              <a:defRPr i="0" sz="1500" u="none" cap="none" strike="noStrike">
                <a:solidFill>
                  <a:srgbClr val="2F2F2F"/>
                </a:solidFill>
                <a:latin typeface="Arial"/>
                <a:ea typeface="Arial"/>
                <a:cs typeface="Arial"/>
                <a:sym typeface="Arial"/>
              </a:defRPr>
            </a:lvl4pPr>
            <a:lvl5pPr indent="-317500" lvl="4" marL="2286000" marR="0" rtl="0" algn="l">
              <a:lnSpc>
                <a:spcPct val="100000"/>
              </a:lnSpc>
              <a:spcBef>
                <a:spcPts val="400"/>
              </a:spcBef>
              <a:spcAft>
                <a:spcPts val="0"/>
              </a:spcAft>
              <a:buClr>
                <a:srgbClr val="168FDF"/>
              </a:buClr>
              <a:buSzPts val="1400"/>
              <a:buFont typeface="Arial"/>
              <a:buChar char="○"/>
              <a:defRPr i="0" u="none" cap="none" strike="noStrike">
                <a:solidFill>
                  <a:srgbClr val="2F2F2F"/>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9pPr>
          </a:lstStyle>
          <a:p/>
        </p:txBody>
      </p:sp>
      <p:sp>
        <p:nvSpPr>
          <p:cNvPr id="607" name="Google Shape;607;p95"/>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rmAutofit/>
          </a:bodyPr>
          <a:lstStyle>
            <a:lvl1pPr indent="0" lvl="0" marL="0" marR="0" rtl="0" algn="r">
              <a:spcBef>
                <a:spcPts val="0"/>
              </a:spcBef>
              <a:buNone/>
              <a:defRPr b="0" i="0" sz="800" u="none" cap="none" strike="noStrike">
                <a:solidFill>
                  <a:srgbClr val="2F2F2F"/>
                </a:solidFill>
                <a:latin typeface="Gill Sans"/>
                <a:ea typeface="Gill Sans"/>
                <a:cs typeface="Gill Sans"/>
                <a:sym typeface="Gill Sans"/>
              </a:defRPr>
            </a:lvl1pPr>
            <a:lvl2pPr indent="0" lvl="1" marL="0" marR="0" rtl="0" algn="r">
              <a:spcBef>
                <a:spcPts val="0"/>
              </a:spcBef>
              <a:buNone/>
              <a:defRPr b="0" i="0" sz="800" u="none" cap="none" strike="noStrike">
                <a:solidFill>
                  <a:srgbClr val="2F2F2F"/>
                </a:solidFill>
                <a:latin typeface="Gill Sans"/>
                <a:ea typeface="Gill Sans"/>
                <a:cs typeface="Gill Sans"/>
                <a:sym typeface="Gill Sans"/>
              </a:defRPr>
            </a:lvl2pPr>
            <a:lvl3pPr indent="0" lvl="2" marL="0" marR="0" rtl="0" algn="r">
              <a:spcBef>
                <a:spcPts val="0"/>
              </a:spcBef>
              <a:buNone/>
              <a:defRPr b="0" i="0" sz="800" u="none" cap="none" strike="noStrike">
                <a:solidFill>
                  <a:srgbClr val="2F2F2F"/>
                </a:solidFill>
                <a:latin typeface="Gill Sans"/>
                <a:ea typeface="Gill Sans"/>
                <a:cs typeface="Gill Sans"/>
                <a:sym typeface="Gill Sans"/>
              </a:defRPr>
            </a:lvl3pPr>
            <a:lvl4pPr indent="0" lvl="3" marL="0" marR="0" rtl="0" algn="r">
              <a:spcBef>
                <a:spcPts val="0"/>
              </a:spcBef>
              <a:buNone/>
              <a:defRPr b="0" i="0" sz="800" u="none" cap="none" strike="noStrike">
                <a:solidFill>
                  <a:srgbClr val="2F2F2F"/>
                </a:solidFill>
                <a:latin typeface="Gill Sans"/>
                <a:ea typeface="Gill Sans"/>
                <a:cs typeface="Gill Sans"/>
                <a:sym typeface="Gill Sans"/>
              </a:defRPr>
            </a:lvl4pPr>
            <a:lvl5pPr indent="0" lvl="4" marL="0" marR="0" rtl="0" algn="r">
              <a:spcBef>
                <a:spcPts val="0"/>
              </a:spcBef>
              <a:buNone/>
              <a:defRPr b="0" i="0" sz="800" u="none" cap="none" strike="noStrike">
                <a:solidFill>
                  <a:srgbClr val="2F2F2F"/>
                </a:solidFill>
                <a:latin typeface="Gill Sans"/>
                <a:ea typeface="Gill Sans"/>
                <a:cs typeface="Gill Sans"/>
                <a:sym typeface="Gill Sans"/>
              </a:defRPr>
            </a:lvl5pPr>
            <a:lvl6pPr indent="0" lvl="5" marL="0" marR="0" rtl="0" algn="r">
              <a:spcBef>
                <a:spcPts val="0"/>
              </a:spcBef>
              <a:buNone/>
              <a:defRPr b="0" i="0" sz="800" u="none" cap="none" strike="noStrike">
                <a:solidFill>
                  <a:srgbClr val="2F2F2F"/>
                </a:solidFill>
                <a:latin typeface="Gill Sans"/>
                <a:ea typeface="Gill Sans"/>
                <a:cs typeface="Gill Sans"/>
                <a:sym typeface="Gill Sans"/>
              </a:defRPr>
            </a:lvl6pPr>
            <a:lvl7pPr indent="0" lvl="6" marL="0" marR="0" rtl="0" algn="r">
              <a:spcBef>
                <a:spcPts val="0"/>
              </a:spcBef>
              <a:buNone/>
              <a:defRPr b="0" i="0" sz="800" u="none" cap="none" strike="noStrike">
                <a:solidFill>
                  <a:srgbClr val="2F2F2F"/>
                </a:solidFill>
                <a:latin typeface="Gill Sans"/>
                <a:ea typeface="Gill Sans"/>
                <a:cs typeface="Gill Sans"/>
                <a:sym typeface="Gill Sans"/>
              </a:defRPr>
            </a:lvl7pPr>
            <a:lvl8pPr indent="0" lvl="7" marL="0" marR="0" rtl="0" algn="r">
              <a:spcBef>
                <a:spcPts val="0"/>
              </a:spcBef>
              <a:buNone/>
              <a:defRPr b="0" i="0" sz="800" u="none" cap="none" strike="noStrike">
                <a:solidFill>
                  <a:srgbClr val="2F2F2F"/>
                </a:solidFill>
                <a:latin typeface="Gill Sans"/>
                <a:ea typeface="Gill Sans"/>
                <a:cs typeface="Gill Sans"/>
                <a:sym typeface="Gill Sans"/>
              </a:defRPr>
            </a:lvl8pPr>
            <a:lvl9pPr indent="0" lvl="8" marL="0" marR="0" rt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pic>
        <p:nvPicPr>
          <p:cNvPr id="608" name="Google Shape;608;p95"/>
          <p:cNvPicPr preferRelativeResize="0"/>
          <p:nvPr/>
        </p:nvPicPr>
        <p:blipFill>
          <a:blip r:embed="rId2">
            <a:alphaModFix/>
          </a:blip>
          <a:stretch>
            <a:fillRect/>
          </a:stretch>
        </p:blipFill>
        <p:spPr>
          <a:xfrm>
            <a:off x="7806775" y="339585"/>
            <a:ext cx="1152550" cy="379775"/>
          </a:xfrm>
          <a:prstGeom prst="rect">
            <a:avLst/>
          </a:prstGeom>
          <a:noFill/>
          <a:ln>
            <a:noFill/>
          </a:ln>
        </p:spPr>
      </p:pic>
      <p:cxnSp>
        <p:nvCxnSpPr>
          <p:cNvPr id="609" name="Google Shape;609;p95"/>
          <p:cNvCxnSpPr/>
          <p:nvPr/>
        </p:nvCxnSpPr>
        <p:spPr>
          <a:xfrm>
            <a:off x="158225" y="179819"/>
            <a:ext cx="0" cy="4766400"/>
          </a:xfrm>
          <a:prstGeom prst="straightConnector1">
            <a:avLst/>
          </a:prstGeom>
          <a:noFill/>
          <a:ln cap="flat" cmpd="sng" w="9525">
            <a:solidFill>
              <a:srgbClr val="168FDF"/>
            </a:solidFill>
            <a:prstDash val="solid"/>
            <a:miter lim="8000"/>
            <a:headEnd len="sm" w="sm" type="none"/>
            <a:tailEnd len="sm" w="sm" type="none"/>
          </a:ln>
        </p:spPr>
      </p:cxn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Half Width 1 1">
  <p:cSld name="Text Half Width_4">
    <p:spTree>
      <p:nvGrpSpPr>
        <p:cNvPr id="610" name="Shape 610"/>
        <p:cNvGrpSpPr/>
        <p:nvPr/>
      </p:nvGrpSpPr>
      <p:grpSpPr>
        <a:xfrm>
          <a:off x="0" y="0"/>
          <a:ext cx="0" cy="0"/>
          <a:chOff x="0" y="0"/>
          <a:chExt cx="0" cy="0"/>
        </a:xfrm>
      </p:grpSpPr>
      <p:sp>
        <p:nvSpPr>
          <p:cNvPr id="611" name="Google Shape;611;p96"/>
          <p:cNvSpPr txBox="1"/>
          <p:nvPr>
            <p:ph type="title"/>
          </p:nvPr>
        </p:nvSpPr>
        <p:spPr>
          <a:xfrm>
            <a:off x="233750" y="179822"/>
            <a:ext cx="7486800" cy="699300"/>
          </a:xfrm>
          <a:prstGeom prst="rect">
            <a:avLst/>
          </a:prstGeom>
          <a:noFill/>
          <a:ln>
            <a:noFill/>
          </a:ln>
        </p:spPr>
        <p:txBody>
          <a:bodyPr anchorCtr="0" anchor="ctr" bIns="91425" lIns="91425" spcFirstLastPara="1" rIns="91425" wrap="square" tIns="91425">
            <a:normAutofit/>
          </a:bodyPr>
          <a:lstStyle>
            <a:lvl1pPr indent="0" lvl="0" marL="0" marR="0" rtl="0" algn="l">
              <a:lnSpc>
                <a:spcPct val="90000"/>
              </a:lnSpc>
              <a:spcBef>
                <a:spcPts val="0"/>
              </a:spcBef>
              <a:spcAft>
                <a:spcPts val="0"/>
              </a:spcAft>
              <a:buClr>
                <a:srgbClr val="168FDF"/>
              </a:buClr>
              <a:buSzPts val="3000"/>
              <a:buNone/>
              <a:defRPr i="0" u="none" cap="none" strike="noStrike">
                <a:solidFill>
                  <a:srgbClr val="168FDF"/>
                </a:solidFill>
              </a:defRPr>
            </a:lvl1pPr>
            <a:lvl2pPr indent="0" lvl="1"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2pPr>
            <a:lvl3pPr indent="0" lvl="2"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3pPr>
            <a:lvl4pPr indent="0" lvl="3"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4pPr>
            <a:lvl5pPr indent="0" lvl="4"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5pPr>
            <a:lvl6pPr indent="0" lvl="5"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6pPr>
            <a:lvl7pPr indent="0" lvl="6"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7pPr>
            <a:lvl8pPr indent="0" lvl="7"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8pPr>
            <a:lvl9pPr indent="0" lvl="8"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9pPr>
          </a:lstStyle>
          <a:p/>
        </p:txBody>
      </p:sp>
      <p:sp>
        <p:nvSpPr>
          <p:cNvPr id="612" name="Google Shape;612;p96"/>
          <p:cNvSpPr txBox="1"/>
          <p:nvPr>
            <p:ph idx="1" type="body"/>
          </p:nvPr>
        </p:nvSpPr>
        <p:spPr>
          <a:xfrm>
            <a:off x="233750" y="879125"/>
            <a:ext cx="8725500" cy="39807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00000"/>
              </a:lnSpc>
              <a:spcBef>
                <a:spcPts val="800"/>
              </a:spcBef>
              <a:spcAft>
                <a:spcPts val="0"/>
              </a:spcAft>
              <a:buClr>
                <a:srgbClr val="168FDF"/>
              </a:buClr>
              <a:buSzPts val="1800"/>
              <a:buFont typeface="Arial"/>
              <a:buChar char="●"/>
              <a:defRPr i="0" sz="1800" u="none" cap="none" strike="noStrike">
                <a:solidFill>
                  <a:srgbClr val="2F2F2F"/>
                </a:solidFill>
                <a:latin typeface="Arial"/>
                <a:ea typeface="Arial"/>
                <a:cs typeface="Arial"/>
                <a:sym typeface="Arial"/>
              </a:defRPr>
            </a:lvl1pPr>
            <a:lvl2pPr indent="-336550" lvl="1" marL="914400" marR="0" rtl="0" algn="l">
              <a:lnSpc>
                <a:spcPct val="100000"/>
              </a:lnSpc>
              <a:spcBef>
                <a:spcPts val="400"/>
              </a:spcBef>
              <a:spcAft>
                <a:spcPts val="0"/>
              </a:spcAft>
              <a:buClr>
                <a:srgbClr val="168FDF"/>
              </a:buClr>
              <a:buSzPts val="1700"/>
              <a:buFont typeface="Arial"/>
              <a:buChar char="○"/>
              <a:defRPr i="0" sz="1700" u="none" cap="none" strike="noStrike">
                <a:solidFill>
                  <a:srgbClr val="2F2F2F"/>
                </a:solidFill>
                <a:latin typeface="Arial"/>
                <a:ea typeface="Arial"/>
                <a:cs typeface="Arial"/>
                <a:sym typeface="Arial"/>
              </a:defRPr>
            </a:lvl2pPr>
            <a:lvl3pPr indent="-330200" lvl="2" marL="1371600" marR="0" rtl="0" algn="l">
              <a:lnSpc>
                <a:spcPct val="100000"/>
              </a:lnSpc>
              <a:spcBef>
                <a:spcPts val="400"/>
              </a:spcBef>
              <a:spcAft>
                <a:spcPts val="0"/>
              </a:spcAft>
              <a:buClr>
                <a:srgbClr val="168FDF"/>
              </a:buClr>
              <a:buSzPts val="1600"/>
              <a:buFont typeface="Arial"/>
              <a:buChar char="■"/>
              <a:defRPr i="0" sz="1600" u="none" cap="none" strike="noStrike">
                <a:solidFill>
                  <a:srgbClr val="2F2F2F"/>
                </a:solidFill>
                <a:latin typeface="Arial"/>
                <a:ea typeface="Arial"/>
                <a:cs typeface="Arial"/>
                <a:sym typeface="Arial"/>
              </a:defRPr>
            </a:lvl3pPr>
            <a:lvl4pPr indent="-323850" lvl="3" marL="1828800" marR="0" rtl="0" algn="l">
              <a:lnSpc>
                <a:spcPct val="100000"/>
              </a:lnSpc>
              <a:spcBef>
                <a:spcPts val="400"/>
              </a:spcBef>
              <a:spcAft>
                <a:spcPts val="0"/>
              </a:spcAft>
              <a:buClr>
                <a:srgbClr val="168FDF"/>
              </a:buClr>
              <a:buSzPts val="1500"/>
              <a:buFont typeface="Arial"/>
              <a:buChar char="●"/>
              <a:defRPr i="0" sz="1500" u="none" cap="none" strike="noStrike">
                <a:solidFill>
                  <a:srgbClr val="2F2F2F"/>
                </a:solidFill>
                <a:latin typeface="Arial"/>
                <a:ea typeface="Arial"/>
                <a:cs typeface="Arial"/>
                <a:sym typeface="Arial"/>
              </a:defRPr>
            </a:lvl4pPr>
            <a:lvl5pPr indent="-317500" lvl="4" marL="2286000" marR="0" rtl="0" algn="l">
              <a:lnSpc>
                <a:spcPct val="100000"/>
              </a:lnSpc>
              <a:spcBef>
                <a:spcPts val="400"/>
              </a:spcBef>
              <a:spcAft>
                <a:spcPts val="0"/>
              </a:spcAft>
              <a:buClr>
                <a:srgbClr val="168FDF"/>
              </a:buClr>
              <a:buSzPts val="1400"/>
              <a:buFont typeface="Arial"/>
              <a:buChar char="○"/>
              <a:defRPr i="0" u="none" cap="none" strike="noStrike">
                <a:solidFill>
                  <a:srgbClr val="2F2F2F"/>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9pPr>
          </a:lstStyle>
          <a:p/>
        </p:txBody>
      </p:sp>
      <p:sp>
        <p:nvSpPr>
          <p:cNvPr id="613" name="Google Shape;613;p96"/>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rmAutofit/>
          </a:bodyPr>
          <a:lstStyle>
            <a:lvl1pPr indent="0" lvl="0" marL="0" marR="0" rtl="0" algn="r">
              <a:spcBef>
                <a:spcPts val="0"/>
              </a:spcBef>
              <a:buNone/>
              <a:defRPr b="0" i="0" sz="800" u="none" cap="none" strike="noStrike">
                <a:solidFill>
                  <a:srgbClr val="2F2F2F"/>
                </a:solidFill>
                <a:latin typeface="Gill Sans"/>
                <a:ea typeface="Gill Sans"/>
                <a:cs typeface="Gill Sans"/>
                <a:sym typeface="Gill Sans"/>
              </a:defRPr>
            </a:lvl1pPr>
            <a:lvl2pPr indent="0" lvl="1" marL="0" marR="0" rtl="0" algn="r">
              <a:spcBef>
                <a:spcPts val="0"/>
              </a:spcBef>
              <a:buNone/>
              <a:defRPr b="0" i="0" sz="800" u="none" cap="none" strike="noStrike">
                <a:solidFill>
                  <a:srgbClr val="2F2F2F"/>
                </a:solidFill>
                <a:latin typeface="Gill Sans"/>
                <a:ea typeface="Gill Sans"/>
                <a:cs typeface="Gill Sans"/>
                <a:sym typeface="Gill Sans"/>
              </a:defRPr>
            </a:lvl2pPr>
            <a:lvl3pPr indent="0" lvl="2" marL="0" marR="0" rtl="0" algn="r">
              <a:spcBef>
                <a:spcPts val="0"/>
              </a:spcBef>
              <a:buNone/>
              <a:defRPr b="0" i="0" sz="800" u="none" cap="none" strike="noStrike">
                <a:solidFill>
                  <a:srgbClr val="2F2F2F"/>
                </a:solidFill>
                <a:latin typeface="Gill Sans"/>
                <a:ea typeface="Gill Sans"/>
                <a:cs typeface="Gill Sans"/>
                <a:sym typeface="Gill Sans"/>
              </a:defRPr>
            </a:lvl3pPr>
            <a:lvl4pPr indent="0" lvl="3" marL="0" marR="0" rtl="0" algn="r">
              <a:spcBef>
                <a:spcPts val="0"/>
              </a:spcBef>
              <a:buNone/>
              <a:defRPr b="0" i="0" sz="800" u="none" cap="none" strike="noStrike">
                <a:solidFill>
                  <a:srgbClr val="2F2F2F"/>
                </a:solidFill>
                <a:latin typeface="Gill Sans"/>
                <a:ea typeface="Gill Sans"/>
                <a:cs typeface="Gill Sans"/>
                <a:sym typeface="Gill Sans"/>
              </a:defRPr>
            </a:lvl4pPr>
            <a:lvl5pPr indent="0" lvl="4" marL="0" marR="0" rtl="0" algn="r">
              <a:spcBef>
                <a:spcPts val="0"/>
              </a:spcBef>
              <a:buNone/>
              <a:defRPr b="0" i="0" sz="800" u="none" cap="none" strike="noStrike">
                <a:solidFill>
                  <a:srgbClr val="2F2F2F"/>
                </a:solidFill>
                <a:latin typeface="Gill Sans"/>
                <a:ea typeface="Gill Sans"/>
                <a:cs typeface="Gill Sans"/>
                <a:sym typeface="Gill Sans"/>
              </a:defRPr>
            </a:lvl5pPr>
            <a:lvl6pPr indent="0" lvl="5" marL="0" marR="0" rtl="0" algn="r">
              <a:spcBef>
                <a:spcPts val="0"/>
              </a:spcBef>
              <a:buNone/>
              <a:defRPr b="0" i="0" sz="800" u="none" cap="none" strike="noStrike">
                <a:solidFill>
                  <a:srgbClr val="2F2F2F"/>
                </a:solidFill>
                <a:latin typeface="Gill Sans"/>
                <a:ea typeface="Gill Sans"/>
                <a:cs typeface="Gill Sans"/>
                <a:sym typeface="Gill Sans"/>
              </a:defRPr>
            </a:lvl6pPr>
            <a:lvl7pPr indent="0" lvl="6" marL="0" marR="0" rtl="0" algn="r">
              <a:spcBef>
                <a:spcPts val="0"/>
              </a:spcBef>
              <a:buNone/>
              <a:defRPr b="0" i="0" sz="800" u="none" cap="none" strike="noStrike">
                <a:solidFill>
                  <a:srgbClr val="2F2F2F"/>
                </a:solidFill>
                <a:latin typeface="Gill Sans"/>
                <a:ea typeface="Gill Sans"/>
                <a:cs typeface="Gill Sans"/>
                <a:sym typeface="Gill Sans"/>
              </a:defRPr>
            </a:lvl7pPr>
            <a:lvl8pPr indent="0" lvl="7" marL="0" marR="0" rtl="0" algn="r">
              <a:spcBef>
                <a:spcPts val="0"/>
              </a:spcBef>
              <a:buNone/>
              <a:defRPr b="0" i="0" sz="800" u="none" cap="none" strike="noStrike">
                <a:solidFill>
                  <a:srgbClr val="2F2F2F"/>
                </a:solidFill>
                <a:latin typeface="Gill Sans"/>
                <a:ea typeface="Gill Sans"/>
                <a:cs typeface="Gill Sans"/>
                <a:sym typeface="Gill Sans"/>
              </a:defRPr>
            </a:lvl8pPr>
            <a:lvl9pPr indent="0" lvl="8" marL="0" marR="0" rt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pic>
        <p:nvPicPr>
          <p:cNvPr id="614" name="Google Shape;614;p96"/>
          <p:cNvPicPr preferRelativeResize="0"/>
          <p:nvPr/>
        </p:nvPicPr>
        <p:blipFill>
          <a:blip r:embed="rId2">
            <a:alphaModFix/>
          </a:blip>
          <a:stretch>
            <a:fillRect/>
          </a:stretch>
        </p:blipFill>
        <p:spPr>
          <a:xfrm>
            <a:off x="7806775" y="339585"/>
            <a:ext cx="1152550" cy="379775"/>
          </a:xfrm>
          <a:prstGeom prst="rect">
            <a:avLst/>
          </a:prstGeom>
          <a:noFill/>
          <a:ln>
            <a:noFill/>
          </a:ln>
        </p:spPr>
      </p:pic>
      <p:cxnSp>
        <p:nvCxnSpPr>
          <p:cNvPr id="615" name="Google Shape;615;p96"/>
          <p:cNvCxnSpPr/>
          <p:nvPr/>
        </p:nvCxnSpPr>
        <p:spPr>
          <a:xfrm>
            <a:off x="158225" y="179819"/>
            <a:ext cx="0" cy="4766400"/>
          </a:xfrm>
          <a:prstGeom prst="straightConnector1">
            <a:avLst/>
          </a:prstGeom>
          <a:noFill/>
          <a:ln cap="flat" cmpd="sng" w="9525">
            <a:solidFill>
              <a:srgbClr val="168FDF"/>
            </a:solidFill>
            <a:prstDash val="solid"/>
            <a:miter lim="8000"/>
            <a:headEnd len="sm" w="sm" type="none"/>
            <a:tailEnd len="sm" w="sm" type="none"/>
          </a:ln>
        </p:spPr>
      </p:cxn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1">
  <p:cSld name="Text Full Width">
    <p:spTree>
      <p:nvGrpSpPr>
        <p:cNvPr id="616" name="Shape 616"/>
        <p:cNvGrpSpPr/>
        <p:nvPr/>
      </p:nvGrpSpPr>
      <p:grpSpPr>
        <a:xfrm>
          <a:off x="0" y="0"/>
          <a:ext cx="0" cy="0"/>
          <a:chOff x="0" y="0"/>
          <a:chExt cx="0" cy="0"/>
        </a:xfrm>
      </p:grpSpPr>
      <p:sp>
        <p:nvSpPr>
          <p:cNvPr id="617" name="Google Shape;617;p97"/>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168FDF"/>
              </a:buClr>
              <a:buSzPts val="2100"/>
              <a:buFont typeface="Gill Sans"/>
              <a:buNone/>
              <a:defRPr sz="2100">
                <a:solidFill>
                  <a:srgbClr val="168FDF"/>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618" name="Google Shape;618;p97"/>
          <p:cNvSpPr txBox="1"/>
          <p:nvPr>
            <p:ph idx="1" type="body"/>
          </p:nvPr>
        </p:nvSpPr>
        <p:spPr>
          <a:xfrm>
            <a:off x="468630" y="1001316"/>
            <a:ext cx="8200500" cy="3263400"/>
          </a:xfrm>
          <a:prstGeom prst="rect">
            <a:avLst/>
          </a:prstGeom>
          <a:noFill/>
          <a:ln>
            <a:noFill/>
          </a:ln>
        </p:spPr>
        <p:txBody>
          <a:bodyPr anchorCtr="0" anchor="t" bIns="34275" lIns="68575" spcFirstLastPara="1" rIns="68575" wrap="square" tIns="34275">
            <a:normAutofit/>
          </a:bodyPr>
          <a:lstStyle>
            <a:lvl1pPr indent="-336550" lvl="0" marL="457200" rtl="0" algn="l">
              <a:lnSpc>
                <a:spcPct val="100000"/>
              </a:lnSpc>
              <a:spcBef>
                <a:spcPts val="800"/>
              </a:spcBef>
              <a:spcAft>
                <a:spcPts val="0"/>
              </a:spcAft>
              <a:buSzPts val="1700"/>
              <a:buChar char="●"/>
              <a:defRPr sz="1700"/>
            </a:lvl1pPr>
            <a:lvl2pPr indent="-323850" lvl="1" marL="914400" rtl="0" algn="l">
              <a:lnSpc>
                <a:spcPct val="100000"/>
              </a:lnSpc>
              <a:spcBef>
                <a:spcPts val="400"/>
              </a:spcBef>
              <a:spcAft>
                <a:spcPts val="0"/>
              </a:spcAft>
              <a:buSzPts val="1500"/>
              <a:buChar char="○"/>
              <a:defRPr sz="1500"/>
            </a:lvl2pPr>
            <a:lvl3pPr indent="-317500" lvl="2" marL="1371600" rtl="0" algn="l">
              <a:lnSpc>
                <a:spcPct val="100000"/>
              </a:lnSpc>
              <a:spcBef>
                <a:spcPts val="400"/>
              </a:spcBef>
              <a:spcAft>
                <a:spcPts val="0"/>
              </a:spcAft>
              <a:buSzPts val="1400"/>
              <a:buChar char="■"/>
              <a:defRPr sz="1400"/>
            </a:lvl3pPr>
            <a:lvl4pPr indent="-304800" lvl="3" marL="1828800" rtl="0" algn="l">
              <a:lnSpc>
                <a:spcPct val="100000"/>
              </a:lnSpc>
              <a:spcBef>
                <a:spcPts val="400"/>
              </a:spcBef>
              <a:spcAft>
                <a:spcPts val="0"/>
              </a:spcAft>
              <a:buSzPts val="1200"/>
              <a:buChar char="●"/>
              <a:defRPr sz="1200"/>
            </a:lvl4pPr>
            <a:lvl5pPr indent="-298450" lvl="4" marL="2286000" rtl="0" algn="l">
              <a:lnSpc>
                <a:spcPct val="100000"/>
              </a:lnSpc>
              <a:spcBef>
                <a:spcPts val="400"/>
              </a:spcBef>
              <a:spcAft>
                <a:spcPts val="0"/>
              </a:spcAft>
              <a:buSzPts val="1100"/>
              <a:buChar char="○"/>
              <a:defRPr sz="1100"/>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cxnSp>
        <p:nvCxnSpPr>
          <p:cNvPr id="619" name="Google Shape;619;p97"/>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620" name="Google Shape;620;p97"/>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621" name="Google Shape;621;p97"/>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b="0" i="0" sz="800" u="none" cap="none" strike="noStrike">
                <a:solidFill>
                  <a:srgbClr val="2F2F2F"/>
                </a:solidFill>
                <a:latin typeface="Gill Sans"/>
                <a:ea typeface="Gill Sans"/>
                <a:cs typeface="Gill Sans"/>
                <a:sym typeface="Gill Sans"/>
              </a:defRPr>
            </a:lvl1pPr>
            <a:lvl2pPr indent="0" lvl="1" marL="0" rtl="0" algn="r">
              <a:spcBef>
                <a:spcPts val="0"/>
              </a:spcBef>
              <a:buNone/>
              <a:defRPr b="0" i="0" sz="800" u="none" cap="none" strike="noStrike">
                <a:solidFill>
                  <a:srgbClr val="2F2F2F"/>
                </a:solidFill>
                <a:latin typeface="Gill Sans"/>
                <a:ea typeface="Gill Sans"/>
                <a:cs typeface="Gill Sans"/>
                <a:sym typeface="Gill Sans"/>
              </a:defRPr>
            </a:lvl2pPr>
            <a:lvl3pPr indent="0" lvl="2" marL="0" rtl="0" algn="r">
              <a:spcBef>
                <a:spcPts val="0"/>
              </a:spcBef>
              <a:buNone/>
              <a:defRPr b="0" i="0" sz="800" u="none" cap="none" strike="noStrike">
                <a:solidFill>
                  <a:srgbClr val="2F2F2F"/>
                </a:solidFill>
                <a:latin typeface="Gill Sans"/>
                <a:ea typeface="Gill Sans"/>
                <a:cs typeface="Gill Sans"/>
                <a:sym typeface="Gill Sans"/>
              </a:defRPr>
            </a:lvl3pPr>
            <a:lvl4pPr indent="0" lvl="3" marL="0" rtl="0" algn="r">
              <a:spcBef>
                <a:spcPts val="0"/>
              </a:spcBef>
              <a:buNone/>
              <a:defRPr b="0" i="0" sz="800" u="none" cap="none" strike="noStrike">
                <a:solidFill>
                  <a:srgbClr val="2F2F2F"/>
                </a:solidFill>
                <a:latin typeface="Gill Sans"/>
                <a:ea typeface="Gill Sans"/>
                <a:cs typeface="Gill Sans"/>
                <a:sym typeface="Gill Sans"/>
              </a:defRPr>
            </a:lvl4pPr>
            <a:lvl5pPr indent="0" lvl="4" marL="0" rtl="0" algn="r">
              <a:spcBef>
                <a:spcPts val="0"/>
              </a:spcBef>
              <a:buNone/>
              <a:defRPr b="0" i="0" sz="800" u="none" cap="none" strike="noStrike">
                <a:solidFill>
                  <a:srgbClr val="2F2F2F"/>
                </a:solidFill>
                <a:latin typeface="Gill Sans"/>
                <a:ea typeface="Gill Sans"/>
                <a:cs typeface="Gill Sans"/>
                <a:sym typeface="Gill Sans"/>
              </a:defRPr>
            </a:lvl5pPr>
            <a:lvl6pPr indent="0" lvl="5" marL="0" rtl="0" algn="r">
              <a:spcBef>
                <a:spcPts val="0"/>
              </a:spcBef>
              <a:buNone/>
              <a:defRPr b="0" i="0" sz="800" u="none" cap="none" strike="noStrike">
                <a:solidFill>
                  <a:srgbClr val="2F2F2F"/>
                </a:solidFill>
                <a:latin typeface="Gill Sans"/>
                <a:ea typeface="Gill Sans"/>
                <a:cs typeface="Gill Sans"/>
                <a:sym typeface="Gill Sans"/>
              </a:defRPr>
            </a:lvl6pPr>
            <a:lvl7pPr indent="0" lvl="6" marL="0" rtl="0" algn="r">
              <a:spcBef>
                <a:spcPts val="0"/>
              </a:spcBef>
              <a:buNone/>
              <a:defRPr b="0" i="0" sz="800" u="none" cap="none" strike="noStrike">
                <a:solidFill>
                  <a:srgbClr val="2F2F2F"/>
                </a:solidFill>
                <a:latin typeface="Gill Sans"/>
                <a:ea typeface="Gill Sans"/>
                <a:cs typeface="Gill Sans"/>
                <a:sym typeface="Gill Sans"/>
              </a:defRPr>
            </a:lvl7pPr>
            <a:lvl8pPr indent="0" lvl="7" marL="0" rtl="0" algn="r">
              <a:spcBef>
                <a:spcPts val="0"/>
              </a:spcBef>
              <a:buNone/>
              <a:defRPr b="0" i="0" sz="800" u="none" cap="none" strike="noStrike">
                <a:solidFill>
                  <a:srgbClr val="2F2F2F"/>
                </a:solidFill>
                <a:latin typeface="Gill Sans"/>
                <a:ea typeface="Gill Sans"/>
                <a:cs typeface="Gill Sans"/>
                <a:sym typeface="Gill Sans"/>
              </a:defRPr>
            </a:lvl8pPr>
            <a:lvl9pPr indent="0" lvl="8" marL="0" rt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spd="slow">
    <p:push dir="r"/>
  </p:transition>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622" name="Shape 622"/>
        <p:cNvGrpSpPr/>
        <p:nvPr/>
      </p:nvGrpSpPr>
      <p:grpSpPr>
        <a:xfrm>
          <a:off x="0" y="0"/>
          <a:ext cx="0" cy="0"/>
          <a:chOff x="0" y="0"/>
          <a:chExt cx="0" cy="0"/>
        </a:xfrm>
      </p:grpSpPr>
      <p:sp>
        <p:nvSpPr>
          <p:cNvPr id="623" name="Google Shape;623;p98"/>
          <p:cNvSpPr txBox="1"/>
          <p:nvPr>
            <p:ph type="title"/>
          </p:nvPr>
        </p:nvSpPr>
        <p:spPr>
          <a:xfrm>
            <a:off x="468630" y="273844"/>
            <a:ext cx="8200500" cy="7020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624" name="Google Shape;624;p98"/>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sz="900">
                <a:solidFill>
                  <a:srgbClr val="2F2F2F"/>
                </a:solidFill>
                <a:latin typeface="Gill Sans"/>
                <a:ea typeface="Gill Sans"/>
                <a:cs typeface="Gill Sans"/>
                <a:sym typeface="Gill Sans"/>
              </a:defRPr>
            </a:lvl1pPr>
            <a:lvl2pPr indent="0" lvl="1" marL="0" rtl="0" algn="r">
              <a:spcBef>
                <a:spcPts val="0"/>
              </a:spcBef>
              <a:buNone/>
              <a:defRPr sz="900">
                <a:solidFill>
                  <a:srgbClr val="2F2F2F"/>
                </a:solidFill>
                <a:latin typeface="Gill Sans"/>
                <a:ea typeface="Gill Sans"/>
                <a:cs typeface="Gill Sans"/>
                <a:sym typeface="Gill Sans"/>
              </a:defRPr>
            </a:lvl2pPr>
            <a:lvl3pPr indent="0" lvl="2" marL="0" rtl="0" algn="r">
              <a:spcBef>
                <a:spcPts val="0"/>
              </a:spcBef>
              <a:buNone/>
              <a:defRPr sz="900">
                <a:solidFill>
                  <a:srgbClr val="2F2F2F"/>
                </a:solidFill>
                <a:latin typeface="Gill Sans"/>
                <a:ea typeface="Gill Sans"/>
                <a:cs typeface="Gill Sans"/>
                <a:sym typeface="Gill Sans"/>
              </a:defRPr>
            </a:lvl3pPr>
            <a:lvl4pPr indent="0" lvl="3" marL="0" rtl="0" algn="r">
              <a:spcBef>
                <a:spcPts val="0"/>
              </a:spcBef>
              <a:buNone/>
              <a:defRPr sz="900">
                <a:solidFill>
                  <a:srgbClr val="2F2F2F"/>
                </a:solidFill>
                <a:latin typeface="Gill Sans"/>
                <a:ea typeface="Gill Sans"/>
                <a:cs typeface="Gill Sans"/>
                <a:sym typeface="Gill Sans"/>
              </a:defRPr>
            </a:lvl4pPr>
            <a:lvl5pPr indent="0" lvl="4" marL="0" rtl="0" algn="r">
              <a:spcBef>
                <a:spcPts val="0"/>
              </a:spcBef>
              <a:buNone/>
              <a:defRPr sz="900">
                <a:solidFill>
                  <a:srgbClr val="2F2F2F"/>
                </a:solidFill>
                <a:latin typeface="Gill Sans"/>
                <a:ea typeface="Gill Sans"/>
                <a:cs typeface="Gill Sans"/>
                <a:sym typeface="Gill Sans"/>
              </a:defRPr>
            </a:lvl5pPr>
            <a:lvl6pPr indent="0" lvl="5" marL="0" rtl="0" algn="r">
              <a:spcBef>
                <a:spcPts val="0"/>
              </a:spcBef>
              <a:buNone/>
              <a:defRPr sz="900">
                <a:solidFill>
                  <a:srgbClr val="2F2F2F"/>
                </a:solidFill>
                <a:latin typeface="Gill Sans"/>
                <a:ea typeface="Gill Sans"/>
                <a:cs typeface="Gill Sans"/>
                <a:sym typeface="Gill Sans"/>
              </a:defRPr>
            </a:lvl6pPr>
            <a:lvl7pPr indent="0" lvl="6" marL="0" rtl="0" algn="r">
              <a:spcBef>
                <a:spcPts val="0"/>
              </a:spcBef>
              <a:buNone/>
              <a:defRPr sz="900">
                <a:solidFill>
                  <a:srgbClr val="2F2F2F"/>
                </a:solidFill>
                <a:latin typeface="Gill Sans"/>
                <a:ea typeface="Gill Sans"/>
                <a:cs typeface="Gill Sans"/>
                <a:sym typeface="Gill Sans"/>
              </a:defRPr>
            </a:lvl7pPr>
            <a:lvl8pPr indent="0" lvl="7" marL="0" rtl="0" algn="r">
              <a:spcBef>
                <a:spcPts val="0"/>
              </a:spcBef>
              <a:buNone/>
              <a:defRPr sz="900">
                <a:solidFill>
                  <a:srgbClr val="2F2F2F"/>
                </a:solidFill>
                <a:latin typeface="Gill Sans"/>
                <a:ea typeface="Gill Sans"/>
                <a:cs typeface="Gill Sans"/>
                <a:sym typeface="Gill Sans"/>
              </a:defRPr>
            </a:lvl8pPr>
            <a:lvl9pPr indent="0" lvl="8" marL="0" rtl="0" algn="r">
              <a:spcBef>
                <a:spcPts val="0"/>
              </a:spcBef>
              <a:buNone/>
              <a:defRPr sz="9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
        <p:nvSpPr>
          <p:cNvPr id="625" name="Google Shape;625;p98"/>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sz="900">
                <a:solidFill>
                  <a:schemeClr val="dk1"/>
                </a:solidFill>
                <a:latin typeface="Gill Sans"/>
                <a:ea typeface="Gill Sans"/>
                <a:cs typeface="Gill Sans"/>
                <a:sym typeface="Gill Sans"/>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Light">
  <p:cSld name="Transition Light">
    <p:spTree>
      <p:nvGrpSpPr>
        <p:cNvPr id="626" name="Shape 626"/>
        <p:cNvGrpSpPr/>
        <p:nvPr/>
      </p:nvGrpSpPr>
      <p:grpSpPr>
        <a:xfrm>
          <a:off x="0" y="0"/>
          <a:ext cx="0" cy="0"/>
          <a:chOff x="0" y="0"/>
          <a:chExt cx="0" cy="0"/>
        </a:xfrm>
      </p:grpSpPr>
      <p:sp>
        <p:nvSpPr>
          <p:cNvPr id="627" name="Google Shape;627;p99"/>
          <p:cNvSpPr txBox="1"/>
          <p:nvPr>
            <p:ph type="title"/>
          </p:nvPr>
        </p:nvSpPr>
        <p:spPr>
          <a:xfrm>
            <a:off x="457200" y="1835944"/>
            <a:ext cx="8229600" cy="994500"/>
          </a:xfrm>
          <a:prstGeom prst="rect">
            <a:avLst/>
          </a:prstGeom>
          <a:noFill/>
          <a:ln>
            <a:noFill/>
          </a:ln>
        </p:spPr>
        <p:txBody>
          <a:bodyPr anchorCtr="0" anchor="ctr" bIns="34275" lIns="68575" spcFirstLastPara="1" rIns="68575" wrap="square" tIns="34275">
            <a:normAutofit/>
          </a:bodyPr>
          <a:lstStyle>
            <a:lvl1pPr lvl="0" rtl="0" algn="ctr">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628" name="Google Shape;628;p99"/>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sz="900">
                <a:solidFill>
                  <a:srgbClr val="2F2F2F"/>
                </a:solidFill>
                <a:latin typeface="Gill Sans"/>
                <a:ea typeface="Gill Sans"/>
                <a:cs typeface="Gill Sans"/>
                <a:sym typeface="Gill Sans"/>
              </a:defRPr>
            </a:lvl1pPr>
            <a:lvl2pPr indent="0" lvl="1" marL="0" rtl="0" algn="r">
              <a:spcBef>
                <a:spcPts val="0"/>
              </a:spcBef>
              <a:buNone/>
              <a:defRPr sz="900">
                <a:solidFill>
                  <a:srgbClr val="2F2F2F"/>
                </a:solidFill>
                <a:latin typeface="Gill Sans"/>
                <a:ea typeface="Gill Sans"/>
                <a:cs typeface="Gill Sans"/>
                <a:sym typeface="Gill Sans"/>
              </a:defRPr>
            </a:lvl2pPr>
            <a:lvl3pPr indent="0" lvl="2" marL="0" rtl="0" algn="r">
              <a:spcBef>
                <a:spcPts val="0"/>
              </a:spcBef>
              <a:buNone/>
              <a:defRPr sz="900">
                <a:solidFill>
                  <a:srgbClr val="2F2F2F"/>
                </a:solidFill>
                <a:latin typeface="Gill Sans"/>
                <a:ea typeface="Gill Sans"/>
                <a:cs typeface="Gill Sans"/>
                <a:sym typeface="Gill Sans"/>
              </a:defRPr>
            </a:lvl3pPr>
            <a:lvl4pPr indent="0" lvl="3" marL="0" rtl="0" algn="r">
              <a:spcBef>
                <a:spcPts val="0"/>
              </a:spcBef>
              <a:buNone/>
              <a:defRPr sz="900">
                <a:solidFill>
                  <a:srgbClr val="2F2F2F"/>
                </a:solidFill>
                <a:latin typeface="Gill Sans"/>
                <a:ea typeface="Gill Sans"/>
                <a:cs typeface="Gill Sans"/>
                <a:sym typeface="Gill Sans"/>
              </a:defRPr>
            </a:lvl4pPr>
            <a:lvl5pPr indent="0" lvl="4" marL="0" rtl="0" algn="r">
              <a:spcBef>
                <a:spcPts val="0"/>
              </a:spcBef>
              <a:buNone/>
              <a:defRPr sz="900">
                <a:solidFill>
                  <a:srgbClr val="2F2F2F"/>
                </a:solidFill>
                <a:latin typeface="Gill Sans"/>
                <a:ea typeface="Gill Sans"/>
                <a:cs typeface="Gill Sans"/>
                <a:sym typeface="Gill Sans"/>
              </a:defRPr>
            </a:lvl5pPr>
            <a:lvl6pPr indent="0" lvl="5" marL="0" rtl="0" algn="r">
              <a:spcBef>
                <a:spcPts val="0"/>
              </a:spcBef>
              <a:buNone/>
              <a:defRPr sz="900">
                <a:solidFill>
                  <a:srgbClr val="2F2F2F"/>
                </a:solidFill>
                <a:latin typeface="Gill Sans"/>
                <a:ea typeface="Gill Sans"/>
                <a:cs typeface="Gill Sans"/>
                <a:sym typeface="Gill Sans"/>
              </a:defRPr>
            </a:lvl6pPr>
            <a:lvl7pPr indent="0" lvl="6" marL="0" rtl="0" algn="r">
              <a:spcBef>
                <a:spcPts val="0"/>
              </a:spcBef>
              <a:buNone/>
              <a:defRPr sz="900">
                <a:solidFill>
                  <a:srgbClr val="2F2F2F"/>
                </a:solidFill>
                <a:latin typeface="Gill Sans"/>
                <a:ea typeface="Gill Sans"/>
                <a:cs typeface="Gill Sans"/>
                <a:sym typeface="Gill Sans"/>
              </a:defRPr>
            </a:lvl7pPr>
            <a:lvl8pPr indent="0" lvl="7" marL="0" rtl="0" algn="r">
              <a:spcBef>
                <a:spcPts val="0"/>
              </a:spcBef>
              <a:buNone/>
              <a:defRPr sz="900">
                <a:solidFill>
                  <a:srgbClr val="2F2F2F"/>
                </a:solidFill>
                <a:latin typeface="Gill Sans"/>
                <a:ea typeface="Gill Sans"/>
                <a:cs typeface="Gill Sans"/>
                <a:sym typeface="Gill Sans"/>
              </a:defRPr>
            </a:lvl8pPr>
            <a:lvl9pPr indent="0" lvl="8" marL="0" rtl="0" algn="r">
              <a:spcBef>
                <a:spcPts val="0"/>
              </a:spcBef>
              <a:buNone/>
              <a:defRPr sz="9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
        <p:nvSpPr>
          <p:cNvPr id="629" name="Google Shape;629;p99"/>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sz="900">
                <a:solidFill>
                  <a:schemeClr val="dk1"/>
                </a:solidFill>
                <a:latin typeface="Gill Sans"/>
                <a:ea typeface="Gill Sans"/>
                <a:cs typeface="Gill Sans"/>
                <a:sym typeface="Gill Sans"/>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ultiple Square Image">
  <p:cSld name="Multiple Square Image">
    <p:spTree>
      <p:nvGrpSpPr>
        <p:cNvPr id="630" name="Shape 630"/>
        <p:cNvGrpSpPr/>
        <p:nvPr/>
      </p:nvGrpSpPr>
      <p:grpSpPr>
        <a:xfrm>
          <a:off x="0" y="0"/>
          <a:ext cx="0" cy="0"/>
          <a:chOff x="0" y="0"/>
          <a:chExt cx="0" cy="0"/>
        </a:xfrm>
      </p:grpSpPr>
      <p:sp>
        <p:nvSpPr>
          <p:cNvPr id="631" name="Google Shape;631;p100"/>
          <p:cNvSpPr txBox="1"/>
          <p:nvPr>
            <p:ph type="title"/>
          </p:nvPr>
        </p:nvSpPr>
        <p:spPr>
          <a:xfrm>
            <a:off x="468630" y="273844"/>
            <a:ext cx="8200500" cy="7020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632" name="Google Shape;632;p100"/>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b="0" i="0" sz="900" u="none" cap="none" strike="noStrike">
                <a:solidFill>
                  <a:srgbClr val="2F2F2F"/>
                </a:solidFill>
                <a:latin typeface="Gill Sans"/>
                <a:ea typeface="Gill Sans"/>
                <a:cs typeface="Gill Sans"/>
                <a:sym typeface="Gill Sans"/>
              </a:defRPr>
            </a:lvl1pPr>
            <a:lvl2pPr indent="0" lvl="1" marL="0" rtl="0" algn="r">
              <a:spcBef>
                <a:spcPts val="0"/>
              </a:spcBef>
              <a:buNone/>
              <a:defRPr b="0" i="0" sz="900" u="none" cap="none" strike="noStrike">
                <a:solidFill>
                  <a:srgbClr val="2F2F2F"/>
                </a:solidFill>
                <a:latin typeface="Gill Sans"/>
                <a:ea typeface="Gill Sans"/>
                <a:cs typeface="Gill Sans"/>
                <a:sym typeface="Gill Sans"/>
              </a:defRPr>
            </a:lvl2pPr>
            <a:lvl3pPr indent="0" lvl="2" marL="0" rtl="0" algn="r">
              <a:spcBef>
                <a:spcPts val="0"/>
              </a:spcBef>
              <a:buNone/>
              <a:defRPr b="0" i="0" sz="900" u="none" cap="none" strike="noStrike">
                <a:solidFill>
                  <a:srgbClr val="2F2F2F"/>
                </a:solidFill>
                <a:latin typeface="Gill Sans"/>
                <a:ea typeface="Gill Sans"/>
                <a:cs typeface="Gill Sans"/>
                <a:sym typeface="Gill Sans"/>
              </a:defRPr>
            </a:lvl3pPr>
            <a:lvl4pPr indent="0" lvl="3" marL="0" rtl="0" algn="r">
              <a:spcBef>
                <a:spcPts val="0"/>
              </a:spcBef>
              <a:buNone/>
              <a:defRPr b="0" i="0" sz="900" u="none" cap="none" strike="noStrike">
                <a:solidFill>
                  <a:srgbClr val="2F2F2F"/>
                </a:solidFill>
                <a:latin typeface="Gill Sans"/>
                <a:ea typeface="Gill Sans"/>
                <a:cs typeface="Gill Sans"/>
                <a:sym typeface="Gill Sans"/>
              </a:defRPr>
            </a:lvl4pPr>
            <a:lvl5pPr indent="0" lvl="4" marL="0" rtl="0" algn="r">
              <a:spcBef>
                <a:spcPts val="0"/>
              </a:spcBef>
              <a:buNone/>
              <a:defRPr b="0" i="0" sz="900" u="none" cap="none" strike="noStrike">
                <a:solidFill>
                  <a:srgbClr val="2F2F2F"/>
                </a:solidFill>
                <a:latin typeface="Gill Sans"/>
                <a:ea typeface="Gill Sans"/>
                <a:cs typeface="Gill Sans"/>
                <a:sym typeface="Gill Sans"/>
              </a:defRPr>
            </a:lvl5pPr>
            <a:lvl6pPr indent="0" lvl="5" marL="0" rtl="0" algn="r">
              <a:spcBef>
                <a:spcPts val="0"/>
              </a:spcBef>
              <a:buNone/>
              <a:defRPr b="0" i="0" sz="900" u="none" cap="none" strike="noStrike">
                <a:solidFill>
                  <a:srgbClr val="2F2F2F"/>
                </a:solidFill>
                <a:latin typeface="Gill Sans"/>
                <a:ea typeface="Gill Sans"/>
                <a:cs typeface="Gill Sans"/>
                <a:sym typeface="Gill Sans"/>
              </a:defRPr>
            </a:lvl6pPr>
            <a:lvl7pPr indent="0" lvl="6" marL="0" rtl="0" algn="r">
              <a:spcBef>
                <a:spcPts val="0"/>
              </a:spcBef>
              <a:buNone/>
              <a:defRPr b="0" i="0" sz="900" u="none" cap="none" strike="noStrike">
                <a:solidFill>
                  <a:srgbClr val="2F2F2F"/>
                </a:solidFill>
                <a:latin typeface="Gill Sans"/>
                <a:ea typeface="Gill Sans"/>
                <a:cs typeface="Gill Sans"/>
                <a:sym typeface="Gill Sans"/>
              </a:defRPr>
            </a:lvl7pPr>
            <a:lvl8pPr indent="0" lvl="7" marL="0" rtl="0" algn="r">
              <a:spcBef>
                <a:spcPts val="0"/>
              </a:spcBef>
              <a:buNone/>
              <a:defRPr b="0" i="0" sz="900" u="none" cap="none" strike="noStrike">
                <a:solidFill>
                  <a:srgbClr val="2F2F2F"/>
                </a:solidFill>
                <a:latin typeface="Gill Sans"/>
                <a:ea typeface="Gill Sans"/>
                <a:cs typeface="Gill Sans"/>
                <a:sym typeface="Gill Sans"/>
              </a:defRPr>
            </a:lvl8pPr>
            <a:lvl9pPr indent="0" lvl="8" marL="0" rtl="0" algn="r">
              <a:spcBef>
                <a:spcPts val="0"/>
              </a:spcBef>
              <a:buNone/>
              <a:defRPr b="0" i="0" sz="9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
        <p:nvSpPr>
          <p:cNvPr id="633" name="Google Shape;633;p100"/>
          <p:cNvSpPr/>
          <p:nvPr>
            <p:ph idx="2" type="pic"/>
          </p:nvPr>
        </p:nvSpPr>
        <p:spPr>
          <a:xfrm>
            <a:off x="468631" y="1057992"/>
            <a:ext cx="4097700" cy="3617100"/>
          </a:xfrm>
          <a:prstGeom prst="rect">
            <a:avLst/>
          </a:prstGeom>
          <a:solidFill>
            <a:schemeClr val="lt1"/>
          </a:solidFill>
          <a:ln>
            <a:noFill/>
          </a:ln>
        </p:spPr>
        <p:txBody>
          <a:bodyPr anchorCtr="0" anchor="t" bIns="34275" lIns="68575" spcFirstLastPara="1" rIns="68575" wrap="square" tIns="34275">
            <a:noAutofit/>
          </a:bodyPr>
          <a:lstStyle>
            <a:lvl1pPr lvl="0" marR="0" rtl="0" algn="l">
              <a:lnSpc>
                <a:spcPct val="100000"/>
              </a:lnSpc>
              <a:spcBef>
                <a:spcPts val="800"/>
              </a:spcBef>
              <a:spcAft>
                <a:spcPts val="0"/>
              </a:spcAft>
              <a:buClr>
                <a:srgbClr val="168FDF"/>
              </a:buClr>
              <a:buSzPts val="2100"/>
              <a:buFont typeface="Helvetica Neue"/>
              <a:buChar char="›"/>
              <a:defRPr b="0" i="0" sz="2100" u="none" cap="none" strike="noStrike">
                <a:solidFill>
                  <a:srgbClr val="2F2F2F"/>
                </a:solidFill>
                <a:latin typeface="Gill Sans"/>
                <a:ea typeface="Gill Sans"/>
                <a:cs typeface="Gill Sans"/>
                <a:sym typeface="Gill Sans"/>
              </a:defRPr>
            </a:lvl1pPr>
            <a:lvl2pPr lvl="1" marR="0" rtl="0" algn="l">
              <a:lnSpc>
                <a:spcPct val="100000"/>
              </a:lnSpc>
              <a:spcBef>
                <a:spcPts val="400"/>
              </a:spcBef>
              <a:spcAft>
                <a:spcPts val="0"/>
              </a:spcAft>
              <a:buClr>
                <a:srgbClr val="168FDF"/>
              </a:buClr>
              <a:buSzPts val="2000"/>
              <a:buFont typeface="Helvetica Neue"/>
              <a:buChar char="›"/>
              <a:defRPr b="0" i="0" sz="2000" u="none" cap="none" strike="noStrike">
                <a:solidFill>
                  <a:srgbClr val="2F2F2F"/>
                </a:solidFill>
                <a:latin typeface="Gill Sans"/>
                <a:ea typeface="Gill Sans"/>
                <a:cs typeface="Gill Sans"/>
                <a:sym typeface="Gill Sans"/>
              </a:defRPr>
            </a:lvl2pPr>
            <a:lvl3pPr lvl="2" marR="0" rtl="0" algn="l">
              <a:lnSpc>
                <a:spcPct val="100000"/>
              </a:lnSpc>
              <a:spcBef>
                <a:spcPts val="400"/>
              </a:spcBef>
              <a:spcAft>
                <a:spcPts val="0"/>
              </a:spcAft>
              <a:buClr>
                <a:srgbClr val="168FDF"/>
              </a:buClr>
              <a:buSzPts val="1800"/>
              <a:buFont typeface="Helvetica Neue"/>
              <a:buChar char="›"/>
              <a:defRPr b="0" i="0" sz="1800" u="none" cap="none" strike="noStrike">
                <a:solidFill>
                  <a:srgbClr val="2F2F2F"/>
                </a:solidFill>
                <a:latin typeface="Gill Sans"/>
                <a:ea typeface="Gill Sans"/>
                <a:cs typeface="Gill Sans"/>
                <a:sym typeface="Gill Sans"/>
              </a:defRPr>
            </a:lvl3pPr>
            <a:lvl4pPr lvl="3" marR="0" rtl="0" algn="l">
              <a:lnSpc>
                <a:spcPct val="100000"/>
              </a:lnSpc>
              <a:spcBef>
                <a:spcPts val="400"/>
              </a:spcBef>
              <a:spcAft>
                <a:spcPts val="0"/>
              </a:spcAft>
              <a:buClr>
                <a:srgbClr val="168FDF"/>
              </a:buClr>
              <a:buSzPts val="1700"/>
              <a:buFont typeface="Helvetica Neue"/>
              <a:buChar char="›"/>
              <a:defRPr b="0" i="0" sz="1700" u="none" cap="none" strike="noStrike">
                <a:solidFill>
                  <a:srgbClr val="2F2F2F"/>
                </a:solidFill>
                <a:latin typeface="Gill Sans"/>
                <a:ea typeface="Gill Sans"/>
                <a:cs typeface="Gill Sans"/>
                <a:sym typeface="Gill Sans"/>
              </a:defRPr>
            </a:lvl4pPr>
            <a:lvl5pPr lvl="4" marR="0" rtl="0" algn="l">
              <a:lnSpc>
                <a:spcPct val="100000"/>
              </a:lnSpc>
              <a:spcBef>
                <a:spcPts val="400"/>
              </a:spcBef>
              <a:spcAft>
                <a:spcPts val="0"/>
              </a:spcAft>
              <a:buClr>
                <a:srgbClr val="168FDF"/>
              </a:buClr>
              <a:buSzPts val="1500"/>
              <a:buFont typeface="Helvetica Neue"/>
              <a:buChar char="›"/>
              <a:defRPr b="0" i="0" sz="1500" u="none" cap="none" strike="noStrike">
                <a:solidFill>
                  <a:srgbClr val="2F2F2F"/>
                </a:solidFill>
                <a:latin typeface="Gill Sans"/>
                <a:ea typeface="Gill Sans"/>
                <a:cs typeface="Gill Sans"/>
                <a:sym typeface="Gill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9pPr>
          </a:lstStyle>
          <a:p/>
        </p:txBody>
      </p:sp>
      <p:sp>
        <p:nvSpPr>
          <p:cNvPr id="634" name="Google Shape;634;p100"/>
          <p:cNvSpPr/>
          <p:nvPr>
            <p:ph idx="3" type="pic"/>
          </p:nvPr>
        </p:nvSpPr>
        <p:spPr>
          <a:xfrm>
            <a:off x="4571462" y="1054930"/>
            <a:ext cx="4097700" cy="3617100"/>
          </a:xfrm>
          <a:prstGeom prst="rect">
            <a:avLst/>
          </a:prstGeom>
          <a:solidFill>
            <a:schemeClr val="lt1"/>
          </a:solidFill>
          <a:ln>
            <a:noFill/>
          </a:ln>
        </p:spPr>
        <p:txBody>
          <a:bodyPr anchorCtr="0" anchor="t" bIns="34275" lIns="68575" spcFirstLastPara="1" rIns="68575" wrap="square" tIns="34275">
            <a:noAutofit/>
          </a:bodyPr>
          <a:lstStyle>
            <a:lvl1pPr lvl="0" marR="0" rtl="0" algn="l">
              <a:lnSpc>
                <a:spcPct val="100000"/>
              </a:lnSpc>
              <a:spcBef>
                <a:spcPts val="800"/>
              </a:spcBef>
              <a:spcAft>
                <a:spcPts val="0"/>
              </a:spcAft>
              <a:buClr>
                <a:srgbClr val="168FDF"/>
              </a:buClr>
              <a:buSzPts val="2100"/>
              <a:buFont typeface="Helvetica Neue"/>
              <a:buChar char="›"/>
              <a:defRPr b="0" i="0" sz="2100" u="none" cap="none" strike="noStrike">
                <a:solidFill>
                  <a:srgbClr val="2F2F2F"/>
                </a:solidFill>
                <a:latin typeface="Gill Sans"/>
                <a:ea typeface="Gill Sans"/>
                <a:cs typeface="Gill Sans"/>
                <a:sym typeface="Gill Sans"/>
              </a:defRPr>
            </a:lvl1pPr>
            <a:lvl2pPr lvl="1" marR="0" rtl="0" algn="l">
              <a:lnSpc>
                <a:spcPct val="100000"/>
              </a:lnSpc>
              <a:spcBef>
                <a:spcPts val="400"/>
              </a:spcBef>
              <a:spcAft>
                <a:spcPts val="0"/>
              </a:spcAft>
              <a:buClr>
                <a:srgbClr val="168FDF"/>
              </a:buClr>
              <a:buSzPts val="2000"/>
              <a:buFont typeface="Helvetica Neue"/>
              <a:buChar char="›"/>
              <a:defRPr b="0" i="0" sz="2000" u="none" cap="none" strike="noStrike">
                <a:solidFill>
                  <a:srgbClr val="2F2F2F"/>
                </a:solidFill>
                <a:latin typeface="Gill Sans"/>
                <a:ea typeface="Gill Sans"/>
                <a:cs typeface="Gill Sans"/>
                <a:sym typeface="Gill Sans"/>
              </a:defRPr>
            </a:lvl2pPr>
            <a:lvl3pPr lvl="2" marR="0" rtl="0" algn="l">
              <a:lnSpc>
                <a:spcPct val="100000"/>
              </a:lnSpc>
              <a:spcBef>
                <a:spcPts val="400"/>
              </a:spcBef>
              <a:spcAft>
                <a:spcPts val="0"/>
              </a:spcAft>
              <a:buClr>
                <a:srgbClr val="168FDF"/>
              </a:buClr>
              <a:buSzPts val="1800"/>
              <a:buFont typeface="Helvetica Neue"/>
              <a:buChar char="›"/>
              <a:defRPr b="0" i="0" sz="1800" u="none" cap="none" strike="noStrike">
                <a:solidFill>
                  <a:srgbClr val="2F2F2F"/>
                </a:solidFill>
                <a:latin typeface="Gill Sans"/>
                <a:ea typeface="Gill Sans"/>
                <a:cs typeface="Gill Sans"/>
                <a:sym typeface="Gill Sans"/>
              </a:defRPr>
            </a:lvl3pPr>
            <a:lvl4pPr lvl="3" marR="0" rtl="0" algn="l">
              <a:lnSpc>
                <a:spcPct val="100000"/>
              </a:lnSpc>
              <a:spcBef>
                <a:spcPts val="400"/>
              </a:spcBef>
              <a:spcAft>
                <a:spcPts val="0"/>
              </a:spcAft>
              <a:buClr>
                <a:srgbClr val="168FDF"/>
              </a:buClr>
              <a:buSzPts val="1700"/>
              <a:buFont typeface="Helvetica Neue"/>
              <a:buChar char="›"/>
              <a:defRPr b="0" i="0" sz="1700" u="none" cap="none" strike="noStrike">
                <a:solidFill>
                  <a:srgbClr val="2F2F2F"/>
                </a:solidFill>
                <a:latin typeface="Gill Sans"/>
                <a:ea typeface="Gill Sans"/>
                <a:cs typeface="Gill Sans"/>
                <a:sym typeface="Gill Sans"/>
              </a:defRPr>
            </a:lvl4pPr>
            <a:lvl5pPr lvl="4" marR="0" rtl="0" algn="l">
              <a:lnSpc>
                <a:spcPct val="100000"/>
              </a:lnSpc>
              <a:spcBef>
                <a:spcPts val="400"/>
              </a:spcBef>
              <a:spcAft>
                <a:spcPts val="0"/>
              </a:spcAft>
              <a:buClr>
                <a:srgbClr val="168FDF"/>
              </a:buClr>
              <a:buSzPts val="1500"/>
              <a:buFont typeface="Helvetica Neue"/>
              <a:buChar char="›"/>
              <a:defRPr b="0" i="0" sz="1500" u="none" cap="none" strike="noStrike">
                <a:solidFill>
                  <a:srgbClr val="2F2F2F"/>
                </a:solidFill>
                <a:latin typeface="Gill Sans"/>
                <a:ea typeface="Gill Sans"/>
                <a:cs typeface="Gill Sans"/>
                <a:sym typeface="Gill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9pPr>
          </a:lstStyle>
          <a:p/>
        </p:txBody>
      </p:sp>
      <p:sp>
        <p:nvSpPr>
          <p:cNvPr id="635" name="Google Shape;635;p100"/>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sz="900">
                <a:solidFill>
                  <a:schemeClr val="dk1"/>
                </a:solidFill>
                <a:latin typeface="Gill Sans"/>
                <a:ea typeface="Gill Sans"/>
                <a:cs typeface="Gill Sans"/>
                <a:sym typeface="Gill Sans"/>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5.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2.xml"/><Relationship Id="rId22" Type="http://schemas.openxmlformats.org/officeDocument/2006/relationships/slideLayout" Target="../slideLayouts/slideLayout34.xml"/><Relationship Id="rId21" Type="http://schemas.openxmlformats.org/officeDocument/2006/relationships/slideLayout" Target="../slideLayouts/slideLayout33.xml"/><Relationship Id="rId24" Type="http://schemas.openxmlformats.org/officeDocument/2006/relationships/slideLayout" Target="../slideLayouts/slideLayout36.xml"/><Relationship Id="rId23" Type="http://schemas.openxmlformats.org/officeDocument/2006/relationships/slideLayout" Target="../slideLayouts/slideLayout35.xml"/><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9" Type="http://schemas.openxmlformats.org/officeDocument/2006/relationships/slideLayout" Target="../slideLayouts/slideLayout21.xml"/><Relationship Id="rId26" Type="http://schemas.openxmlformats.org/officeDocument/2006/relationships/slideLayout" Target="../slideLayouts/slideLayout38.xml"/><Relationship Id="rId25" Type="http://schemas.openxmlformats.org/officeDocument/2006/relationships/slideLayout" Target="../slideLayouts/slideLayout37.xml"/><Relationship Id="rId28" Type="http://schemas.openxmlformats.org/officeDocument/2006/relationships/theme" Target="../theme/theme4.xml"/><Relationship Id="rId27" Type="http://schemas.openxmlformats.org/officeDocument/2006/relationships/slideLayout" Target="../slideLayouts/slideLayout39.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 Id="rId11" Type="http://schemas.openxmlformats.org/officeDocument/2006/relationships/slideLayout" Target="../slideLayouts/slideLayout23.xml"/><Relationship Id="rId10" Type="http://schemas.openxmlformats.org/officeDocument/2006/relationships/slideLayout" Target="../slideLayouts/slideLayout22.xml"/><Relationship Id="rId13" Type="http://schemas.openxmlformats.org/officeDocument/2006/relationships/slideLayout" Target="../slideLayouts/slideLayout25.xml"/><Relationship Id="rId12" Type="http://schemas.openxmlformats.org/officeDocument/2006/relationships/slideLayout" Target="../slideLayouts/slideLayout24.xml"/><Relationship Id="rId15" Type="http://schemas.openxmlformats.org/officeDocument/2006/relationships/slideLayout" Target="../slideLayouts/slideLayout27.xml"/><Relationship Id="rId14" Type="http://schemas.openxmlformats.org/officeDocument/2006/relationships/slideLayout" Target="../slideLayouts/slideLayout26.xml"/><Relationship Id="rId17" Type="http://schemas.openxmlformats.org/officeDocument/2006/relationships/slideLayout" Target="../slideLayouts/slideLayout29.xml"/><Relationship Id="rId16" Type="http://schemas.openxmlformats.org/officeDocument/2006/relationships/slideLayout" Target="../slideLayouts/slideLayout28.xml"/><Relationship Id="rId19" Type="http://schemas.openxmlformats.org/officeDocument/2006/relationships/slideLayout" Target="../slideLayouts/slideLayout31.xml"/><Relationship Id="rId18" Type="http://schemas.openxmlformats.org/officeDocument/2006/relationships/slideLayout" Target="../slideLayouts/slideLayout30.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slideLayout" Target="../slideLayouts/slideLayout41.xml"/><Relationship Id="rId3" Type="http://schemas.openxmlformats.org/officeDocument/2006/relationships/slideLayout" Target="../slideLayouts/slideLayout42.xml"/><Relationship Id="rId4" Type="http://schemas.openxmlformats.org/officeDocument/2006/relationships/slideLayout" Target="../slideLayouts/slideLayout43.xml"/><Relationship Id="rId9" Type="http://schemas.openxmlformats.org/officeDocument/2006/relationships/slideLayout" Target="../slideLayouts/slideLayout48.xml"/><Relationship Id="rId5" Type="http://schemas.openxmlformats.org/officeDocument/2006/relationships/slideLayout" Target="../slideLayouts/slideLayout44.xml"/><Relationship Id="rId6" Type="http://schemas.openxmlformats.org/officeDocument/2006/relationships/slideLayout" Target="../slideLayouts/slideLayout45.xml"/><Relationship Id="rId7" Type="http://schemas.openxmlformats.org/officeDocument/2006/relationships/slideLayout" Target="../slideLayouts/slideLayout46.xml"/><Relationship Id="rId8" Type="http://schemas.openxmlformats.org/officeDocument/2006/relationships/slideLayout" Target="../slideLayouts/slideLayout47.xml"/><Relationship Id="rId11" Type="http://schemas.openxmlformats.org/officeDocument/2006/relationships/slideLayout" Target="../slideLayouts/slideLayout50.xml"/><Relationship Id="rId10" Type="http://schemas.openxmlformats.org/officeDocument/2006/relationships/slideLayout" Target="../slideLayouts/slideLayout49.xml"/><Relationship Id="rId13" Type="http://schemas.openxmlformats.org/officeDocument/2006/relationships/slideLayout" Target="../slideLayouts/slideLayout52.xml"/><Relationship Id="rId12" Type="http://schemas.openxmlformats.org/officeDocument/2006/relationships/slideLayout" Target="../slideLayouts/slideLayout51.xml"/><Relationship Id="rId15" Type="http://schemas.openxmlformats.org/officeDocument/2006/relationships/slideLayout" Target="../slideLayouts/slideLayout54.xml"/><Relationship Id="rId14" Type="http://schemas.openxmlformats.org/officeDocument/2006/relationships/slideLayout" Target="../slideLayouts/slideLayout53.xml"/><Relationship Id="rId17" Type="http://schemas.openxmlformats.org/officeDocument/2006/relationships/theme" Target="../theme/theme3.xml"/><Relationship Id="rId16" Type="http://schemas.openxmlformats.org/officeDocument/2006/relationships/slideLayout" Target="../slideLayouts/slideLayout55.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slideLayout" Target="../slideLayouts/slideLayout57.xml"/><Relationship Id="rId3" Type="http://schemas.openxmlformats.org/officeDocument/2006/relationships/slideLayout" Target="../slideLayouts/slideLayout58.xml"/><Relationship Id="rId4" Type="http://schemas.openxmlformats.org/officeDocument/2006/relationships/slideLayout" Target="../slideLayouts/slideLayout59.xml"/><Relationship Id="rId9" Type="http://schemas.openxmlformats.org/officeDocument/2006/relationships/slideLayout" Target="../slideLayouts/slideLayout64.xml"/><Relationship Id="rId5" Type="http://schemas.openxmlformats.org/officeDocument/2006/relationships/slideLayout" Target="../slideLayouts/slideLayout60.xml"/><Relationship Id="rId6" Type="http://schemas.openxmlformats.org/officeDocument/2006/relationships/slideLayout" Target="../slideLayouts/slideLayout61.xml"/><Relationship Id="rId7" Type="http://schemas.openxmlformats.org/officeDocument/2006/relationships/slideLayout" Target="../slideLayouts/slideLayout62.xml"/><Relationship Id="rId8" Type="http://schemas.openxmlformats.org/officeDocument/2006/relationships/slideLayout" Target="../slideLayouts/slideLayout63.xml"/><Relationship Id="rId11" Type="http://schemas.openxmlformats.org/officeDocument/2006/relationships/slideLayout" Target="../slideLayouts/slideLayout66.xml"/><Relationship Id="rId10" Type="http://schemas.openxmlformats.org/officeDocument/2006/relationships/slideLayout" Target="../slideLayouts/slideLayout65.xml"/><Relationship Id="rId13" Type="http://schemas.openxmlformats.org/officeDocument/2006/relationships/slideLayout" Target="../slideLayouts/slideLayout68.xml"/><Relationship Id="rId12" Type="http://schemas.openxmlformats.org/officeDocument/2006/relationships/slideLayout" Target="../slideLayouts/slideLayout67.xml"/><Relationship Id="rId15" Type="http://schemas.openxmlformats.org/officeDocument/2006/relationships/slideLayout" Target="../slideLayouts/slideLayout70.xml"/><Relationship Id="rId14" Type="http://schemas.openxmlformats.org/officeDocument/2006/relationships/slideLayout" Target="../slideLayouts/slideLayout69.xml"/><Relationship Id="rId16" Type="http://schemas.openxmlformats.org/officeDocument/2006/relationships/theme" Target="../theme/theme2.xml"/></Relationships>
</file>

<file path=ppt/slideMasters/_rels/slideMaster5.xml.rels><?xml version="1.0" encoding="UTF-8" standalone="yes"?><Relationships xmlns="http://schemas.openxmlformats.org/package/2006/relationships"><Relationship Id="rId20" Type="http://schemas.openxmlformats.org/officeDocument/2006/relationships/slideLayout" Target="../slideLayouts/slideLayout90.xml"/><Relationship Id="rId22" Type="http://schemas.openxmlformats.org/officeDocument/2006/relationships/slideLayout" Target="../slideLayouts/slideLayout92.xml"/><Relationship Id="rId21" Type="http://schemas.openxmlformats.org/officeDocument/2006/relationships/slideLayout" Target="../slideLayouts/slideLayout91.xml"/><Relationship Id="rId24" Type="http://schemas.openxmlformats.org/officeDocument/2006/relationships/slideLayout" Target="../slideLayouts/slideLayout94.xml"/><Relationship Id="rId23" Type="http://schemas.openxmlformats.org/officeDocument/2006/relationships/slideLayout" Target="../slideLayouts/slideLayout93.xml"/><Relationship Id="rId1" Type="http://schemas.openxmlformats.org/officeDocument/2006/relationships/slideLayout" Target="../slideLayouts/slideLayout71.xml"/><Relationship Id="rId2" Type="http://schemas.openxmlformats.org/officeDocument/2006/relationships/slideLayout" Target="../slideLayouts/slideLayout72.xml"/><Relationship Id="rId3" Type="http://schemas.openxmlformats.org/officeDocument/2006/relationships/slideLayout" Target="../slideLayouts/slideLayout73.xml"/><Relationship Id="rId4" Type="http://schemas.openxmlformats.org/officeDocument/2006/relationships/slideLayout" Target="../slideLayouts/slideLayout74.xml"/><Relationship Id="rId9" Type="http://schemas.openxmlformats.org/officeDocument/2006/relationships/slideLayout" Target="../slideLayouts/slideLayout79.xml"/><Relationship Id="rId26" Type="http://schemas.openxmlformats.org/officeDocument/2006/relationships/theme" Target="../theme/theme6.xml"/><Relationship Id="rId25" Type="http://schemas.openxmlformats.org/officeDocument/2006/relationships/slideLayout" Target="../slideLayouts/slideLayout95.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11" Type="http://schemas.openxmlformats.org/officeDocument/2006/relationships/slideLayout" Target="../slideLayouts/slideLayout81.xml"/><Relationship Id="rId10" Type="http://schemas.openxmlformats.org/officeDocument/2006/relationships/slideLayout" Target="../slideLayouts/slideLayout80.xml"/><Relationship Id="rId13" Type="http://schemas.openxmlformats.org/officeDocument/2006/relationships/slideLayout" Target="../slideLayouts/slideLayout83.xml"/><Relationship Id="rId12" Type="http://schemas.openxmlformats.org/officeDocument/2006/relationships/slideLayout" Target="../slideLayouts/slideLayout82.xml"/><Relationship Id="rId15" Type="http://schemas.openxmlformats.org/officeDocument/2006/relationships/slideLayout" Target="../slideLayouts/slideLayout85.xml"/><Relationship Id="rId14" Type="http://schemas.openxmlformats.org/officeDocument/2006/relationships/slideLayout" Target="../slideLayouts/slideLayout84.xml"/><Relationship Id="rId17" Type="http://schemas.openxmlformats.org/officeDocument/2006/relationships/slideLayout" Target="../slideLayouts/slideLayout87.xml"/><Relationship Id="rId16" Type="http://schemas.openxmlformats.org/officeDocument/2006/relationships/slideLayout" Target="../slideLayouts/slideLayout86.xml"/><Relationship Id="rId19" Type="http://schemas.openxmlformats.org/officeDocument/2006/relationships/slideLayout" Target="../slideLayouts/slideLayout89.xml"/><Relationship Id="rId18" Type="http://schemas.openxmlformats.org/officeDocument/2006/relationships/slideLayout" Target="../slideLayouts/slideLayout8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333992" y="148858"/>
            <a:ext cx="7893793" cy="447163"/>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p:txBody>
      </p:sp>
      <p:sp>
        <p:nvSpPr>
          <p:cNvPr id="11" name="Google Shape;11;p1"/>
          <p:cNvSpPr txBox="1"/>
          <p:nvPr>
            <p:ph idx="1" type="body"/>
          </p:nvPr>
        </p:nvSpPr>
        <p:spPr>
          <a:xfrm>
            <a:off x="317500" y="943429"/>
            <a:ext cx="8369299" cy="3143193"/>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Google Shape;12;p1"/>
          <p:cNvSpPr txBox="1"/>
          <p:nvPr>
            <p:ph idx="12" type="sldNum"/>
          </p:nvPr>
        </p:nvSpPr>
        <p:spPr>
          <a:xfrm>
            <a:off x="8227785" y="4803546"/>
            <a:ext cx="580569" cy="273843"/>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90" name="Shape 90"/>
        <p:cNvGrpSpPr/>
        <p:nvPr/>
      </p:nvGrpSpPr>
      <p:grpSpPr>
        <a:xfrm>
          <a:off x="0" y="0"/>
          <a:ext cx="0" cy="0"/>
          <a:chOff x="0" y="0"/>
          <a:chExt cx="0" cy="0"/>
        </a:xfrm>
      </p:grpSpPr>
      <p:sp>
        <p:nvSpPr>
          <p:cNvPr id="91" name="Google Shape;91;p14"/>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3000"/>
              <a:buFont typeface="Roboto Slab Light"/>
              <a:buNone/>
              <a:defRPr b="0" i="0" sz="3000" u="none" cap="none" strike="noStrike">
                <a:solidFill>
                  <a:schemeClr val="dk1"/>
                </a:solidFill>
                <a:latin typeface="Roboto Slab Light"/>
                <a:ea typeface="Roboto Slab Light"/>
                <a:cs typeface="Roboto Slab Light"/>
                <a:sym typeface="Roboto Slab Light"/>
              </a:defRPr>
            </a:lvl1pPr>
            <a:lvl2pPr lvl="1"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9pPr>
          </a:lstStyle>
          <a:p/>
        </p:txBody>
      </p:sp>
      <p:sp>
        <p:nvSpPr>
          <p:cNvPr id="92" name="Google Shape;92;p14"/>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Roboto Slab Light"/>
              <a:buChar char="●"/>
              <a:defRPr i="0" sz="1800" u="none" cap="none" strike="noStrike">
                <a:solidFill>
                  <a:schemeClr val="dk2"/>
                </a:solidFill>
                <a:latin typeface="Roboto Slab Light"/>
                <a:ea typeface="Roboto Slab Light"/>
                <a:cs typeface="Roboto Slab Light"/>
                <a:sym typeface="Roboto Slab Light"/>
              </a:defRPr>
            </a:lvl1pPr>
            <a:lvl2pPr indent="-317500" lvl="1" marL="914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2pPr>
            <a:lvl3pPr indent="-317500" lvl="2" marL="1371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3pPr>
            <a:lvl4pPr indent="-317500" lvl="3" marL="1828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4pPr>
            <a:lvl5pPr indent="-317500" lvl="4" marL="22860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5pPr>
            <a:lvl6pPr indent="-317500" lvl="5" marL="27432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6pPr>
            <a:lvl7pPr indent="-317500" lvl="6" marL="3200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7pPr>
            <a:lvl8pPr indent="-317500" lvl="7" marL="3657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8pPr>
            <a:lvl9pPr indent="-317500" lvl="8" marL="4114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9pPr>
          </a:lstStyle>
          <a:p/>
        </p:txBody>
      </p:sp>
      <p:sp>
        <p:nvSpPr>
          <p:cNvPr id="93" name="Google Shape;93;p1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 id="2147483674" r:id="rId15"/>
    <p:sldLayoutId id="2147483675" r:id="rId16"/>
    <p:sldLayoutId id="2147483676" r:id="rId17"/>
    <p:sldLayoutId id="2147483677" r:id="rId18"/>
    <p:sldLayoutId id="2147483678" r:id="rId19"/>
    <p:sldLayoutId id="2147483679" r:id="rId20"/>
    <p:sldLayoutId id="2147483680" r:id="rId21"/>
    <p:sldLayoutId id="2147483681" r:id="rId22"/>
    <p:sldLayoutId id="2147483682" r:id="rId23"/>
    <p:sldLayoutId id="2147483683" r:id="rId24"/>
    <p:sldLayoutId id="2147483684" r:id="rId25"/>
    <p:sldLayoutId id="2147483685" r:id="rId26"/>
    <p:sldLayoutId id="2147483686" r:id="rId27"/>
  </p:sldLayoutIdLst>
  <mc:AlternateContent>
    <mc:Choice Requires="p14">
      <p:transition spd="slow" p14:dur="7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260" name="Shape 260"/>
        <p:cNvGrpSpPr/>
        <p:nvPr/>
      </p:nvGrpSpPr>
      <p:grpSpPr>
        <a:xfrm>
          <a:off x="0" y="0"/>
          <a:ext cx="0" cy="0"/>
          <a:chOff x="0" y="0"/>
          <a:chExt cx="0" cy="0"/>
        </a:xfrm>
      </p:grpSpPr>
      <p:sp>
        <p:nvSpPr>
          <p:cNvPr id="261" name="Google Shape;261;p42"/>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3000"/>
              <a:buFont typeface="Roboto Slab Light"/>
              <a:buNone/>
              <a:defRPr sz="3000">
                <a:solidFill>
                  <a:schemeClr val="dk1"/>
                </a:solidFill>
                <a:latin typeface="Roboto Slab Light"/>
                <a:ea typeface="Roboto Slab Light"/>
                <a:cs typeface="Roboto Slab Light"/>
                <a:sym typeface="Roboto Slab Light"/>
              </a:defRPr>
            </a:lvl1pPr>
            <a:lvl2pPr lvl="1">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p:txBody>
      </p:sp>
      <p:sp>
        <p:nvSpPr>
          <p:cNvPr id="262" name="Google Shape;262;p42"/>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Open Sans Medium"/>
              <a:buChar char="●"/>
              <a:defRPr sz="1800">
                <a:solidFill>
                  <a:schemeClr val="dk2"/>
                </a:solidFill>
                <a:latin typeface="Open Sans Medium"/>
                <a:ea typeface="Open Sans Medium"/>
                <a:cs typeface="Open Sans Medium"/>
                <a:sym typeface="Open Sans Medium"/>
              </a:defRPr>
            </a:lvl1pPr>
            <a:lvl2pPr indent="-317500" lvl="1" marL="9144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2pPr>
            <a:lvl3pPr indent="-317500" lvl="2" marL="13716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3pPr>
            <a:lvl4pPr indent="-317500" lvl="3" marL="18288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4pPr>
            <a:lvl5pPr indent="-317500" lvl="4" marL="22860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5pPr>
            <a:lvl6pPr indent="-317500" lvl="5" marL="27432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6pPr>
            <a:lvl7pPr indent="-317500" lvl="6" marL="32004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7pPr>
            <a:lvl8pPr indent="-317500" lvl="7" marL="36576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8pPr>
            <a:lvl9pPr indent="-317500" lvl="8" marL="41148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9pPr>
          </a:lstStyle>
          <a:p/>
        </p:txBody>
      </p:sp>
      <p:sp>
        <p:nvSpPr>
          <p:cNvPr id="263" name="Google Shape;263;p4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1"/>
                </a:solidFill>
                <a:latin typeface="Roboto"/>
                <a:ea typeface="Roboto"/>
                <a:cs typeface="Roboto"/>
                <a:sym typeface="Roboto"/>
              </a:defRPr>
            </a:lvl1pPr>
            <a:lvl2pPr lvl="1" algn="r">
              <a:buNone/>
              <a:defRPr sz="1000">
                <a:solidFill>
                  <a:schemeClr val="lt1"/>
                </a:solidFill>
                <a:latin typeface="Roboto"/>
                <a:ea typeface="Roboto"/>
                <a:cs typeface="Roboto"/>
                <a:sym typeface="Roboto"/>
              </a:defRPr>
            </a:lvl2pPr>
            <a:lvl3pPr lvl="2" algn="r">
              <a:buNone/>
              <a:defRPr sz="1000">
                <a:solidFill>
                  <a:schemeClr val="lt1"/>
                </a:solidFill>
                <a:latin typeface="Roboto"/>
                <a:ea typeface="Roboto"/>
                <a:cs typeface="Roboto"/>
                <a:sym typeface="Roboto"/>
              </a:defRPr>
            </a:lvl3pPr>
            <a:lvl4pPr lvl="3" algn="r">
              <a:buNone/>
              <a:defRPr sz="1000">
                <a:solidFill>
                  <a:schemeClr val="lt1"/>
                </a:solidFill>
                <a:latin typeface="Roboto"/>
                <a:ea typeface="Roboto"/>
                <a:cs typeface="Roboto"/>
                <a:sym typeface="Roboto"/>
              </a:defRPr>
            </a:lvl4pPr>
            <a:lvl5pPr lvl="4" algn="r">
              <a:buNone/>
              <a:defRPr sz="1000">
                <a:solidFill>
                  <a:schemeClr val="lt1"/>
                </a:solidFill>
                <a:latin typeface="Roboto"/>
                <a:ea typeface="Roboto"/>
                <a:cs typeface="Roboto"/>
                <a:sym typeface="Roboto"/>
              </a:defRPr>
            </a:lvl5pPr>
            <a:lvl6pPr lvl="5" algn="r">
              <a:buNone/>
              <a:defRPr sz="1000">
                <a:solidFill>
                  <a:schemeClr val="lt1"/>
                </a:solidFill>
                <a:latin typeface="Roboto"/>
                <a:ea typeface="Roboto"/>
                <a:cs typeface="Roboto"/>
                <a:sym typeface="Roboto"/>
              </a:defRPr>
            </a:lvl6pPr>
            <a:lvl7pPr lvl="6" algn="r">
              <a:buNone/>
              <a:defRPr sz="1000">
                <a:solidFill>
                  <a:schemeClr val="lt1"/>
                </a:solidFill>
                <a:latin typeface="Roboto"/>
                <a:ea typeface="Roboto"/>
                <a:cs typeface="Roboto"/>
                <a:sym typeface="Roboto"/>
              </a:defRPr>
            </a:lvl7pPr>
            <a:lvl8pPr lvl="7" algn="r">
              <a:buNone/>
              <a:defRPr sz="1000">
                <a:solidFill>
                  <a:schemeClr val="lt1"/>
                </a:solidFill>
                <a:latin typeface="Roboto"/>
                <a:ea typeface="Roboto"/>
                <a:cs typeface="Roboto"/>
                <a:sym typeface="Roboto"/>
              </a:defRPr>
            </a:lvl8pPr>
            <a:lvl9pPr lvl="8" algn="r">
              <a:buNone/>
              <a:defRPr sz="1000">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 id="2147483700" r:id="rId14"/>
    <p:sldLayoutId id="2147483701" r:id="rId15"/>
    <p:sldLayoutId id="2147483702"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69" name="Shape 369"/>
        <p:cNvGrpSpPr/>
        <p:nvPr/>
      </p:nvGrpSpPr>
      <p:grpSpPr>
        <a:xfrm>
          <a:off x="0" y="0"/>
          <a:ext cx="0" cy="0"/>
          <a:chOff x="0" y="0"/>
          <a:chExt cx="0" cy="0"/>
        </a:xfrm>
      </p:grpSpPr>
      <p:sp>
        <p:nvSpPr>
          <p:cNvPr id="370" name="Google Shape;370;p59"/>
          <p:cNvSpPr txBox="1"/>
          <p:nvPr>
            <p:ph type="title"/>
          </p:nvPr>
        </p:nvSpPr>
        <p:spPr>
          <a:xfrm>
            <a:off x="333992" y="148858"/>
            <a:ext cx="7893900" cy="4473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p:txBody>
      </p:sp>
      <p:sp>
        <p:nvSpPr>
          <p:cNvPr id="371" name="Google Shape;371;p59"/>
          <p:cNvSpPr txBox="1"/>
          <p:nvPr>
            <p:ph idx="1" type="body"/>
          </p:nvPr>
        </p:nvSpPr>
        <p:spPr>
          <a:xfrm>
            <a:off x="317500" y="943429"/>
            <a:ext cx="8369400" cy="31431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72" name="Google Shape;372;p59"/>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 id="2147483714" r:id="rId12"/>
    <p:sldLayoutId id="2147483715" r:id="rId13"/>
    <p:sldLayoutId id="2147483716" r:id="rId14"/>
    <p:sldLayoutId id="2147483717" r:id="rId15"/>
  </p:sldLayoutIdLst>
  <p:transition spd="med">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470" name="Shape 470"/>
        <p:cNvGrpSpPr/>
        <p:nvPr/>
      </p:nvGrpSpPr>
      <p:grpSpPr>
        <a:xfrm>
          <a:off x="0" y="0"/>
          <a:ext cx="0" cy="0"/>
          <a:chOff x="0" y="0"/>
          <a:chExt cx="0" cy="0"/>
        </a:xfrm>
      </p:grpSpPr>
      <p:sp>
        <p:nvSpPr>
          <p:cNvPr id="471" name="Google Shape;471;p75"/>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3000"/>
              <a:buFont typeface="Roboto Slab Light"/>
              <a:buNone/>
              <a:defRPr b="0" i="0" sz="3000" u="none" cap="none" strike="noStrike">
                <a:solidFill>
                  <a:schemeClr val="dk1"/>
                </a:solidFill>
                <a:latin typeface="Roboto Slab Light"/>
                <a:ea typeface="Roboto Slab Light"/>
                <a:cs typeface="Roboto Slab Light"/>
                <a:sym typeface="Roboto Slab Light"/>
              </a:defRPr>
            </a:lvl1pPr>
            <a:lvl2pPr lvl="1"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9pPr>
          </a:lstStyle>
          <a:p/>
        </p:txBody>
      </p:sp>
      <p:sp>
        <p:nvSpPr>
          <p:cNvPr id="472" name="Google Shape;472;p75"/>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Open Sans Medium"/>
              <a:buChar char="●"/>
              <a:defRPr b="0" i="0" sz="1800" u="none" cap="none" strike="noStrike">
                <a:solidFill>
                  <a:schemeClr val="dk2"/>
                </a:solidFill>
                <a:latin typeface="Open Sans Medium"/>
                <a:ea typeface="Open Sans Medium"/>
                <a:cs typeface="Open Sans Medium"/>
                <a:sym typeface="Open Sans Medium"/>
              </a:defRPr>
            </a:lvl1pPr>
            <a:lvl2pPr indent="-317500" lvl="1" marL="9144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2pPr>
            <a:lvl3pPr indent="-317500" lvl="2" marL="13716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3pPr>
            <a:lvl4pPr indent="-317500" lvl="3" marL="18288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4pPr>
            <a:lvl5pPr indent="-317500" lvl="4" marL="22860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5pPr>
            <a:lvl6pPr indent="-317500" lvl="5" marL="27432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6pPr>
            <a:lvl7pPr indent="-317500" lvl="6" marL="32004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7pPr>
            <a:lvl8pPr indent="-317500" lvl="7" marL="36576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8pPr>
            <a:lvl9pPr indent="-317500" lvl="8" marL="41148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9pPr>
          </a:lstStyle>
          <a:p/>
        </p:txBody>
      </p:sp>
      <p:sp>
        <p:nvSpPr>
          <p:cNvPr id="473" name="Google Shape;473;p7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18" r:id="rId1"/>
    <p:sldLayoutId id="2147483719" r:id="rId2"/>
    <p:sldLayoutId id="2147483720" r:id="rId3"/>
    <p:sldLayoutId id="2147483721" r:id="rId4"/>
    <p:sldLayoutId id="2147483722" r:id="rId5"/>
    <p:sldLayoutId id="2147483723" r:id="rId6"/>
    <p:sldLayoutId id="2147483724" r:id="rId7"/>
    <p:sldLayoutId id="2147483725" r:id="rId8"/>
    <p:sldLayoutId id="2147483726" r:id="rId9"/>
    <p:sldLayoutId id="2147483727" r:id="rId10"/>
    <p:sldLayoutId id="2147483728" r:id="rId11"/>
    <p:sldLayoutId id="2147483729" r:id="rId12"/>
    <p:sldLayoutId id="2147483730" r:id="rId13"/>
    <p:sldLayoutId id="2147483731" r:id="rId14"/>
    <p:sldLayoutId id="2147483732" r:id="rId15"/>
    <p:sldLayoutId id="2147483733" r:id="rId16"/>
    <p:sldLayoutId id="2147483734" r:id="rId17"/>
    <p:sldLayoutId id="2147483735" r:id="rId18"/>
    <p:sldLayoutId id="2147483736" r:id="rId19"/>
    <p:sldLayoutId id="2147483737" r:id="rId20"/>
    <p:sldLayoutId id="2147483738" r:id="rId21"/>
    <p:sldLayoutId id="2147483739" r:id="rId22"/>
    <p:sldLayoutId id="2147483740" r:id="rId23"/>
    <p:sldLayoutId id="2147483741" r:id="rId24"/>
    <p:sldLayoutId id="2147483742" r:id="rId2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hyperlink" Target="https://dwheeler.com/sloccount/" TargetMode="External"/><Relationship Id="rId4" Type="http://schemas.openxmlformats.org/officeDocument/2006/relationships/image" Target="../media/image1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 Id="rId3" Type="http://schemas.openxmlformats.org/officeDocument/2006/relationships/image" Target="../media/image7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hyperlink" Target="https://www.mckinsey.com/industries/technology-media-and-telecommunications/our-insights/developer-velocity-how-software-excellence-fuels-business-performance#"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5.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image" Target="../media/image78.png"/><Relationship Id="rId4" Type="http://schemas.openxmlformats.org/officeDocument/2006/relationships/image" Target="../media/image83.png"/><Relationship Id="rId5" Type="http://schemas.openxmlformats.org/officeDocument/2006/relationships/image" Target="../media/image76.png"/><Relationship Id="rId6" Type="http://schemas.openxmlformats.org/officeDocument/2006/relationships/image" Target="../media/image77.png"/><Relationship Id="rId7" Type="http://schemas.openxmlformats.org/officeDocument/2006/relationships/image" Target="../media/image8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9.xml"/><Relationship Id="rId3" Type="http://schemas.openxmlformats.org/officeDocument/2006/relationships/hyperlink" Target="https://openmainframeproject.org/our-projects/" TargetMode="External"/><Relationship Id="rId4" Type="http://schemas.openxmlformats.org/officeDocument/2006/relationships/image" Target="../media/image8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7.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40" Type="http://schemas.openxmlformats.org/officeDocument/2006/relationships/image" Target="../media/image116.png"/><Relationship Id="rId84" Type="http://schemas.openxmlformats.org/officeDocument/2006/relationships/image" Target="../media/image159.png"/><Relationship Id="rId83" Type="http://schemas.openxmlformats.org/officeDocument/2006/relationships/image" Target="../media/image162.png"/><Relationship Id="rId42" Type="http://schemas.openxmlformats.org/officeDocument/2006/relationships/image" Target="../media/image118.png"/><Relationship Id="rId86" Type="http://schemas.openxmlformats.org/officeDocument/2006/relationships/image" Target="../media/image157.png"/><Relationship Id="rId41" Type="http://schemas.openxmlformats.org/officeDocument/2006/relationships/image" Target="../media/image114.png"/><Relationship Id="rId85" Type="http://schemas.openxmlformats.org/officeDocument/2006/relationships/image" Target="../media/image170.png"/><Relationship Id="rId44" Type="http://schemas.openxmlformats.org/officeDocument/2006/relationships/image" Target="../media/image119.png"/><Relationship Id="rId88" Type="http://schemas.openxmlformats.org/officeDocument/2006/relationships/image" Target="../media/image163.png"/><Relationship Id="rId43" Type="http://schemas.openxmlformats.org/officeDocument/2006/relationships/image" Target="../media/image120.png"/><Relationship Id="rId87" Type="http://schemas.openxmlformats.org/officeDocument/2006/relationships/image" Target="../media/image160.png"/><Relationship Id="rId46" Type="http://schemas.openxmlformats.org/officeDocument/2006/relationships/image" Target="../media/image124.png"/><Relationship Id="rId45" Type="http://schemas.openxmlformats.org/officeDocument/2006/relationships/image" Target="../media/image125.png"/><Relationship Id="rId80" Type="http://schemas.openxmlformats.org/officeDocument/2006/relationships/image" Target="../media/image150.jpg"/><Relationship Id="rId82" Type="http://schemas.openxmlformats.org/officeDocument/2006/relationships/image" Target="../media/image158.png"/><Relationship Id="rId81" Type="http://schemas.openxmlformats.org/officeDocument/2006/relationships/image" Target="../media/image155.png"/><Relationship Id="rId1" Type="http://schemas.openxmlformats.org/officeDocument/2006/relationships/slideLayout" Target="../slideLayouts/slideLayout55.xml"/><Relationship Id="rId2" Type="http://schemas.openxmlformats.org/officeDocument/2006/relationships/notesSlide" Target="../notesSlides/notesSlide22.xml"/><Relationship Id="rId3" Type="http://schemas.openxmlformats.org/officeDocument/2006/relationships/image" Target="../media/image79.png"/><Relationship Id="rId4" Type="http://schemas.openxmlformats.org/officeDocument/2006/relationships/image" Target="../media/image82.png"/><Relationship Id="rId9" Type="http://schemas.openxmlformats.org/officeDocument/2006/relationships/image" Target="../media/image90.png"/><Relationship Id="rId48" Type="http://schemas.openxmlformats.org/officeDocument/2006/relationships/image" Target="../media/image129.png"/><Relationship Id="rId47" Type="http://schemas.openxmlformats.org/officeDocument/2006/relationships/image" Target="../media/image126.png"/><Relationship Id="rId49" Type="http://schemas.openxmlformats.org/officeDocument/2006/relationships/image" Target="../media/image127.png"/><Relationship Id="rId5" Type="http://schemas.openxmlformats.org/officeDocument/2006/relationships/image" Target="../media/image80.png"/><Relationship Id="rId6" Type="http://schemas.openxmlformats.org/officeDocument/2006/relationships/image" Target="../media/image85.png"/><Relationship Id="rId7" Type="http://schemas.openxmlformats.org/officeDocument/2006/relationships/image" Target="../media/image84.png"/><Relationship Id="rId8" Type="http://schemas.openxmlformats.org/officeDocument/2006/relationships/image" Target="../media/image88.png"/><Relationship Id="rId73" Type="http://schemas.openxmlformats.org/officeDocument/2006/relationships/image" Target="../media/image156.png"/><Relationship Id="rId72" Type="http://schemas.openxmlformats.org/officeDocument/2006/relationships/image" Target="../media/image154.png"/><Relationship Id="rId31" Type="http://schemas.openxmlformats.org/officeDocument/2006/relationships/image" Target="../media/image110.png"/><Relationship Id="rId75" Type="http://schemas.openxmlformats.org/officeDocument/2006/relationships/image" Target="../media/image145.png"/><Relationship Id="rId30" Type="http://schemas.openxmlformats.org/officeDocument/2006/relationships/image" Target="../media/image111.png"/><Relationship Id="rId74" Type="http://schemas.openxmlformats.org/officeDocument/2006/relationships/image" Target="../media/image161.png"/><Relationship Id="rId33" Type="http://schemas.openxmlformats.org/officeDocument/2006/relationships/image" Target="../media/image108.png"/><Relationship Id="rId77" Type="http://schemas.openxmlformats.org/officeDocument/2006/relationships/image" Target="../media/image153.png"/><Relationship Id="rId32" Type="http://schemas.openxmlformats.org/officeDocument/2006/relationships/image" Target="../media/image123.png"/><Relationship Id="rId76" Type="http://schemas.openxmlformats.org/officeDocument/2006/relationships/image" Target="../media/image148.png"/><Relationship Id="rId35" Type="http://schemas.openxmlformats.org/officeDocument/2006/relationships/image" Target="../media/image122.png"/><Relationship Id="rId79" Type="http://schemas.openxmlformats.org/officeDocument/2006/relationships/image" Target="../media/image166.png"/><Relationship Id="rId34" Type="http://schemas.openxmlformats.org/officeDocument/2006/relationships/image" Target="../media/image180.png"/><Relationship Id="rId78" Type="http://schemas.openxmlformats.org/officeDocument/2006/relationships/image" Target="../media/image152.png"/><Relationship Id="rId71" Type="http://schemas.openxmlformats.org/officeDocument/2006/relationships/image" Target="../media/image177.png"/><Relationship Id="rId70" Type="http://schemas.openxmlformats.org/officeDocument/2006/relationships/image" Target="../media/image147.png"/><Relationship Id="rId37" Type="http://schemas.openxmlformats.org/officeDocument/2006/relationships/image" Target="../media/image112.png"/><Relationship Id="rId36" Type="http://schemas.openxmlformats.org/officeDocument/2006/relationships/image" Target="../media/image117.png"/><Relationship Id="rId39" Type="http://schemas.openxmlformats.org/officeDocument/2006/relationships/image" Target="../media/image121.png"/><Relationship Id="rId38" Type="http://schemas.openxmlformats.org/officeDocument/2006/relationships/image" Target="../media/image113.png"/><Relationship Id="rId62" Type="http://schemas.openxmlformats.org/officeDocument/2006/relationships/image" Target="../media/image135.png"/><Relationship Id="rId61" Type="http://schemas.openxmlformats.org/officeDocument/2006/relationships/image" Target="../media/image132.png"/><Relationship Id="rId20" Type="http://schemas.openxmlformats.org/officeDocument/2006/relationships/image" Target="../media/image99.png"/><Relationship Id="rId64" Type="http://schemas.openxmlformats.org/officeDocument/2006/relationships/image" Target="../media/image141.png"/><Relationship Id="rId63" Type="http://schemas.openxmlformats.org/officeDocument/2006/relationships/image" Target="../media/image140.png"/><Relationship Id="rId22" Type="http://schemas.openxmlformats.org/officeDocument/2006/relationships/image" Target="../media/image102.png"/><Relationship Id="rId66" Type="http://schemas.openxmlformats.org/officeDocument/2006/relationships/image" Target="../media/image144.png"/><Relationship Id="rId21" Type="http://schemas.openxmlformats.org/officeDocument/2006/relationships/image" Target="../media/image103.png"/><Relationship Id="rId65" Type="http://schemas.openxmlformats.org/officeDocument/2006/relationships/image" Target="../media/image142.png"/><Relationship Id="rId24" Type="http://schemas.openxmlformats.org/officeDocument/2006/relationships/image" Target="../media/image106.png"/><Relationship Id="rId68" Type="http://schemas.openxmlformats.org/officeDocument/2006/relationships/image" Target="../media/image143.png"/><Relationship Id="rId23" Type="http://schemas.openxmlformats.org/officeDocument/2006/relationships/image" Target="../media/image100.png"/><Relationship Id="rId67" Type="http://schemas.openxmlformats.org/officeDocument/2006/relationships/image" Target="../media/image165.png"/><Relationship Id="rId60" Type="http://schemas.openxmlformats.org/officeDocument/2006/relationships/image" Target="../media/image134.png"/><Relationship Id="rId26" Type="http://schemas.openxmlformats.org/officeDocument/2006/relationships/image" Target="../media/image104.png"/><Relationship Id="rId25" Type="http://schemas.openxmlformats.org/officeDocument/2006/relationships/image" Target="../media/image101.png"/><Relationship Id="rId69" Type="http://schemas.openxmlformats.org/officeDocument/2006/relationships/image" Target="../media/image151.png"/><Relationship Id="rId28" Type="http://schemas.openxmlformats.org/officeDocument/2006/relationships/image" Target="../media/image105.png"/><Relationship Id="rId27" Type="http://schemas.openxmlformats.org/officeDocument/2006/relationships/image" Target="../media/image107.png"/><Relationship Id="rId29" Type="http://schemas.openxmlformats.org/officeDocument/2006/relationships/image" Target="../media/image109.png"/><Relationship Id="rId51" Type="http://schemas.openxmlformats.org/officeDocument/2006/relationships/image" Target="../media/image139.png"/><Relationship Id="rId50" Type="http://schemas.openxmlformats.org/officeDocument/2006/relationships/image" Target="../media/image138.png"/><Relationship Id="rId53" Type="http://schemas.openxmlformats.org/officeDocument/2006/relationships/image" Target="../media/image128.png"/><Relationship Id="rId52" Type="http://schemas.openxmlformats.org/officeDocument/2006/relationships/image" Target="../media/image130.png"/><Relationship Id="rId11" Type="http://schemas.openxmlformats.org/officeDocument/2006/relationships/image" Target="../media/image91.png"/><Relationship Id="rId55" Type="http://schemas.openxmlformats.org/officeDocument/2006/relationships/image" Target="../media/image131.png"/><Relationship Id="rId10" Type="http://schemas.openxmlformats.org/officeDocument/2006/relationships/image" Target="../media/image87.png"/><Relationship Id="rId54" Type="http://schemas.openxmlformats.org/officeDocument/2006/relationships/image" Target="../media/image133.png"/><Relationship Id="rId13" Type="http://schemas.openxmlformats.org/officeDocument/2006/relationships/image" Target="../media/image97.png"/><Relationship Id="rId57" Type="http://schemas.openxmlformats.org/officeDocument/2006/relationships/image" Target="../media/image149.png"/><Relationship Id="rId12" Type="http://schemas.openxmlformats.org/officeDocument/2006/relationships/image" Target="../media/image89.png"/><Relationship Id="rId56" Type="http://schemas.openxmlformats.org/officeDocument/2006/relationships/image" Target="../media/image146.png"/><Relationship Id="rId15" Type="http://schemas.openxmlformats.org/officeDocument/2006/relationships/image" Target="../media/image95.png"/><Relationship Id="rId59" Type="http://schemas.openxmlformats.org/officeDocument/2006/relationships/image" Target="../media/image136.png"/><Relationship Id="rId14" Type="http://schemas.openxmlformats.org/officeDocument/2006/relationships/image" Target="../media/image98.png"/><Relationship Id="rId58" Type="http://schemas.openxmlformats.org/officeDocument/2006/relationships/image" Target="../media/image137.png"/><Relationship Id="rId17" Type="http://schemas.openxmlformats.org/officeDocument/2006/relationships/image" Target="../media/image93.png"/><Relationship Id="rId16" Type="http://schemas.openxmlformats.org/officeDocument/2006/relationships/image" Target="../media/image94.jpg"/><Relationship Id="rId19" Type="http://schemas.openxmlformats.org/officeDocument/2006/relationships/image" Target="../media/image96.png"/><Relationship Id="rId18" Type="http://schemas.openxmlformats.org/officeDocument/2006/relationships/image" Target="../media/image9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hyperlink" Target="https://landscape.openmainframeproject.org/fullscreen" TargetMode="External"/><Relationship Id="rId4" Type="http://schemas.openxmlformats.org/officeDocument/2006/relationships/image" Target="../media/image16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hyperlink" Target="https://landscape.openmainframeproject.org/fullscreen/open-source" TargetMode="External"/><Relationship Id="rId4" Type="http://schemas.openxmlformats.org/officeDocument/2006/relationships/image" Target="../media/image16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 Id="rId3" Type="http://schemas.openxmlformats.org/officeDocument/2006/relationships/image" Target="../media/image23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 Id="rId3" Type="http://schemas.openxmlformats.org/officeDocument/2006/relationships/image" Target="../media/image232.png"/><Relationship Id="rId4" Type="http://schemas.openxmlformats.org/officeDocument/2006/relationships/image" Target="../media/image233.png"/><Relationship Id="rId9" Type="http://schemas.openxmlformats.org/officeDocument/2006/relationships/hyperlink" Target="https://www.openmainframeproject.org/projects/cobol-check" TargetMode="External"/><Relationship Id="rId5" Type="http://schemas.openxmlformats.org/officeDocument/2006/relationships/image" Target="../media/image167.png"/><Relationship Id="rId6" Type="http://schemas.openxmlformats.org/officeDocument/2006/relationships/hyperlink" Target="https://www.openmainframeproject.org/all-projects/cobolprogrammingcourse" TargetMode="External"/><Relationship Id="rId7" Type="http://schemas.openxmlformats.org/officeDocument/2006/relationships/hyperlink" Target="https://community.openmainframeproject.org/c/cobol-technical-questions/16" TargetMode="External"/><Relationship Id="rId8" Type="http://schemas.openxmlformats.org/officeDocument/2006/relationships/hyperlink" Target="https://www.openmainframeproject.org/all-projects/cobol-working-group" TargetMode="External"/><Relationship Id="rId11" Type="http://schemas.openxmlformats.org/officeDocument/2006/relationships/hyperlink" Target="https://github.com/openmainframeproject/cobol-programming-course" TargetMode="External"/><Relationship Id="rId10" Type="http://schemas.openxmlformats.org/officeDocument/2006/relationships/hyperlink" Target="https://community.openmainframeproject.org/c/calling-all-cobol-programmers/15"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 Id="rId3" Type="http://schemas.openxmlformats.org/officeDocument/2006/relationships/hyperlink" Target="http://sdt.openmainframeproject.org" TargetMode="External"/><Relationship Id="rId4" Type="http://schemas.openxmlformats.org/officeDocument/2006/relationships/image" Target="../media/image75.png"/><Relationship Id="rId5" Type="http://schemas.openxmlformats.org/officeDocument/2006/relationships/image" Target="../media/image168.png"/><Relationship Id="rId6" Type="http://schemas.openxmlformats.org/officeDocument/2006/relationships/image" Target="../media/image173.png"/><Relationship Id="rId7" Type="http://schemas.openxmlformats.org/officeDocument/2006/relationships/image" Target="../media/image172.png"/><Relationship Id="rId8" Type="http://schemas.openxmlformats.org/officeDocument/2006/relationships/image" Target="../media/image17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 Id="rId3" Type="http://schemas.openxmlformats.org/officeDocument/2006/relationships/image" Target="../media/image17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hyperlink" Target="https://www.linuxfoundation.org/antitrust-policy"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0.xml"/><Relationship Id="rId3" Type="http://schemas.openxmlformats.org/officeDocument/2006/relationships/image" Target="../media/image191.png"/><Relationship Id="rId4" Type="http://schemas.openxmlformats.org/officeDocument/2006/relationships/image" Target="../media/image175.png"/><Relationship Id="rId5" Type="http://schemas.openxmlformats.org/officeDocument/2006/relationships/image" Target="../media/image232.png"/><Relationship Id="rId6" Type="http://schemas.openxmlformats.org/officeDocument/2006/relationships/image" Target="../media/image233.png"/><Relationship Id="rId7" Type="http://schemas.openxmlformats.org/officeDocument/2006/relationships/image" Target="../media/image237.png"/><Relationship Id="rId8" Type="http://schemas.openxmlformats.org/officeDocument/2006/relationships/hyperlink" Target="https://www.openmainframeproject.org/blog/2022/12/16/open-mainframe-use-case-bankdata"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212.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2.xml"/><Relationship Id="rId3" Type="http://schemas.openxmlformats.org/officeDocument/2006/relationships/hyperlink" Target="https://www.youtube.com/playlist?list=PL8REpLGaY9QH3kKxJrYxEbRl45UUzNvAN" TargetMode="External"/><Relationship Id="rId4" Type="http://schemas.openxmlformats.org/officeDocument/2006/relationships/image" Target="../media/image178.jpg"/><Relationship Id="rId9" Type="http://schemas.openxmlformats.org/officeDocument/2006/relationships/image" Target="../media/image184.png"/><Relationship Id="rId5" Type="http://schemas.openxmlformats.org/officeDocument/2006/relationships/image" Target="../media/image179.jpg"/><Relationship Id="rId6" Type="http://schemas.openxmlformats.org/officeDocument/2006/relationships/image" Target="../media/image181.png"/><Relationship Id="rId7" Type="http://schemas.openxmlformats.org/officeDocument/2006/relationships/image" Target="../media/image185.png"/><Relationship Id="rId8" Type="http://schemas.openxmlformats.org/officeDocument/2006/relationships/image" Target="../media/image182.png"/><Relationship Id="rId10" Type="http://schemas.openxmlformats.org/officeDocument/2006/relationships/hyperlink" Target="https://www.openmainframeproject.org/category/diversity-inclusion"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hyperlink" Target="https://openmainframeproject.org/podcast" TargetMode="External"/><Relationship Id="rId4" Type="http://schemas.openxmlformats.org/officeDocument/2006/relationships/image" Target="../media/image183.png"/><Relationship Id="rId5" Type="http://schemas.openxmlformats.org/officeDocument/2006/relationships/image" Target="../media/image186.png"/><Relationship Id="rId6" Type="http://schemas.openxmlformats.org/officeDocument/2006/relationships/image" Target="../media/image187.png"/><Relationship Id="rId7" Type="http://schemas.openxmlformats.org/officeDocument/2006/relationships/image" Target="../media/image19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230.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hyperlink" Target="https://www.openmainframeproject.org/projects/zowe/conformance" TargetMode="External"/><Relationship Id="rId4" Type="http://schemas.openxmlformats.org/officeDocument/2006/relationships/hyperlink" Target="https://www.openmainframeproject.org/projects/zowe/conformant-support-provider" TargetMode="External"/><Relationship Id="rId5" Type="http://schemas.openxmlformats.org/officeDocument/2006/relationships/hyperlink" Target="https://www.openmainframeproject.org/projects/zowe/conformance" TargetMode="External"/><Relationship Id="rId6" Type="http://schemas.openxmlformats.org/officeDocument/2006/relationships/image" Target="../media/image238.png"/><Relationship Id="rId7" Type="http://schemas.openxmlformats.org/officeDocument/2006/relationships/image" Target="../media/image23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6.xml"/><Relationship Id="rId3" Type="http://schemas.openxmlformats.org/officeDocument/2006/relationships/hyperlink" Target="https://events.linuxfoundation.org/open-mainframe-summit/" TargetMode="External"/><Relationship Id="rId4" Type="http://schemas.openxmlformats.org/officeDocument/2006/relationships/image" Target="../media/image18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hyperlink" Target="https://tac.openmainframeproject.org/engagement/" TargetMode="External"/><Relationship Id="rId4" Type="http://schemas.openxmlformats.org/officeDocument/2006/relationships/image" Target="../media/image18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39.xml"/><Relationship Id="rId3" Type="http://schemas.openxmlformats.org/officeDocument/2006/relationships/hyperlink" Target="https://www.linkedin.com/company/the-open-mainframe-project" TargetMode="External"/><Relationship Id="rId4" Type="http://schemas.openxmlformats.org/officeDocument/2006/relationships/hyperlink" Target="https://twitter.com/OpenMFProject" TargetMode="External"/><Relationship Id="rId5" Type="http://schemas.openxmlformats.org/officeDocument/2006/relationships/image" Target="../media/image195.png"/><Relationship Id="rId6" Type="http://schemas.openxmlformats.org/officeDocument/2006/relationships/image" Target="../media/image192.png"/><Relationship Id="rId7" Type="http://schemas.openxmlformats.org/officeDocument/2006/relationships/hyperlink" Target="https://www.openmainframeproject.org/resources/newsletter"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0.xml"/><Relationship Id="rId3" Type="http://schemas.openxmlformats.org/officeDocument/2006/relationships/hyperlink" Target="https://www.openmainframeproject.org/join" TargetMode="External"/><Relationship Id="rId4" Type="http://schemas.openxmlformats.org/officeDocument/2006/relationships/image" Target="../media/image19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1.xml"/><Relationship Id="rId3" Type="http://schemas.openxmlformats.org/officeDocument/2006/relationships/image" Target="../media/image193.png"/><Relationship Id="rId4" Type="http://schemas.openxmlformats.org/officeDocument/2006/relationships/image" Target="../media/image194.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2.xml"/><Relationship Id="rId3" Type="http://schemas.openxmlformats.org/officeDocument/2006/relationships/image" Target="../media/image20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3.xml"/><Relationship Id="rId3" Type="http://schemas.openxmlformats.org/officeDocument/2006/relationships/image" Target="../media/image200.jpg"/><Relationship Id="rId4" Type="http://schemas.openxmlformats.org/officeDocument/2006/relationships/hyperlink" Target="https://openmainframeproject.org/projects" TargetMode="External"/><Relationship Id="rId5" Type="http://schemas.openxmlformats.org/officeDocument/2006/relationships/hyperlink" Target="https://landscape.openmainframeproject.org/" TargetMode="External"/><Relationship Id="rId6" Type="http://schemas.openxmlformats.org/officeDocument/2006/relationships/hyperlink" Target="https://openmainframeproject.org/events" TargetMode="External"/><Relationship Id="rId7" Type="http://schemas.openxmlformats.org/officeDocument/2006/relationships/hyperlink" Target="https://www.openmainframeproject.org/news" TargetMode="External"/><Relationship Id="rId8" Type="http://schemas.openxmlformats.org/officeDocument/2006/relationships/image" Target="../media/image1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hyperlink" Target="https://www.linux.com/" TargetMode="External"/><Relationship Id="rId4" Type="http://schemas.openxmlformats.org/officeDocument/2006/relationships/hyperlink" Target="https://www.tfir.io/" TargetMode="External"/><Relationship Id="rId9" Type="http://schemas.openxmlformats.org/officeDocument/2006/relationships/hyperlink" Target="https://www.openmainframeproject.org/news/blog" TargetMode="External"/><Relationship Id="rId5" Type="http://schemas.openxmlformats.org/officeDocument/2006/relationships/hyperlink" Target="https://techchannel.com/" TargetMode="External"/><Relationship Id="rId6" Type="http://schemas.openxmlformats.org/officeDocument/2006/relationships/hyperlink" Target="https://mediaops.com/" TargetMode="External"/><Relationship Id="rId7" Type="http://schemas.openxmlformats.org/officeDocument/2006/relationships/hyperlink" Target="https://www.openmainframeproject.org/about/members" TargetMode="External"/><Relationship Id="rId8" Type="http://schemas.openxmlformats.org/officeDocument/2006/relationships/hyperlink" Target="https://www.linuxfoundation.org/our-members-are-our-superpower-2/" TargetMode="External"/><Relationship Id="rId11" Type="http://schemas.openxmlformats.org/officeDocument/2006/relationships/hyperlink" Target="https://www.linux.com/" TargetMode="External"/><Relationship Id="rId10" Type="http://schemas.openxmlformats.org/officeDocument/2006/relationships/hyperlink" Target="https://www.openmainframeproject.org/news/podcast" TargetMode="External"/><Relationship Id="rId13" Type="http://schemas.openxmlformats.org/officeDocument/2006/relationships/image" Target="../media/image199.png"/><Relationship Id="rId12" Type="http://schemas.openxmlformats.org/officeDocument/2006/relationships/image" Target="../media/image198.png"/><Relationship Id="rId15" Type="http://schemas.openxmlformats.org/officeDocument/2006/relationships/image" Target="../media/image231.png"/><Relationship Id="rId14" Type="http://schemas.openxmlformats.org/officeDocument/2006/relationships/image" Target="../media/image206.png"/><Relationship Id="rId17" Type="http://schemas.openxmlformats.org/officeDocument/2006/relationships/image" Target="../media/image202.png"/><Relationship Id="rId16" Type="http://schemas.openxmlformats.org/officeDocument/2006/relationships/image" Target="../media/image203.png"/><Relationship Id="rId19" Type="http://schemas.openxmlformats.org/officeDocument/2006/relationships/image" Target="../media/image223.png"/><Relationship Id="rId18" Type="http://schemas.openxmlformats.org/officeDocument/2006/relationships/image" Target="../media/image204.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hyperlink" Target="https://events.linuxfoundation.org/lf-member-summit/" TargetMode="External"/><Relationship Id="rId4" Type="http://schemas.openxmlformats.org/officeDocument/2006/relationships/hyperlink" Target="https://events.linuxfoundation.org/" TargetMode="External"/><Relationship Id="rId5" Type="http://schemas.openxmlformats.org/officeDocument/2006/relationships/hyperlink" Target="https://events.linuxfoundation.org/about/sponsor/" TargetMode="External"/><Relationship Id="rId6" Type="http://schemas.openxmlformats.org/officeDocument/2006/relationships/hyperlink" Target="https://events.linuxfoundation.org/open-mainframe-summit/" TargetMode="External"/><Relationship Id="rId7" Type="http://schemas.openxmlformats.org/officeDocument/2006/relationships/image" Target="../media/image205.png"/><Relationship Id="rId8" Type="http://schemas.openxmlformats.org/officeDocument/2006/relationships/image" Target="../media/image208.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hyperlink" Target="https://www.openmainframeproject.org/projects/zowe/conformance" TargetMode="External"/><Relationship Id="rId4" Type="http://schemas.openxmlformats.org/officeDocument/2006/relationships/hyperlink" Target="https://www.openmainframeproject.org/projects/zowe/conformant-support-provider" TargetMode="External"/><Relationship Id="rId5" Type="http://schemas.openxmlformats.org/officeDocument/2006/relationships/hyperlink" Target="https://www.openmainframeproject.org/projects/zowe/conformance" TargetMode="External"/><Relationship Id="rId6" Type="http://schemas.openxmlformats.org/officeDocument/2006/relationships/image" Target="../media/image238.png"/><Relationship Id="rId7" Type="http://schemas.openxmlformats.org/officeDocument/2006/relationships/image" Target="../media/image239.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49.xml"/><Relationship Id="rId3" Type="http://schemas.openxmlformats.org/officeDocument/2006/relationships/hyperlink" Target="https://www.openmainframeproject.org/resources/careers" TargetMode="External"/><Relationship Id="rId4" Type="http://schemas.openxmlformats.org/officeDocument/2006/relationships/image" Target="../media/image21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68.png"/><Relationship Id="rId4" Type="http://schemas.openxmlformats.org/officeDocument/2006/relationships/image" Target="../media/image69.png"/><Relationship Id="rId5" Type="http://schemas.openxmlformats.org/officeDocument/2006/relationships/image" Target="../media/image71.png"/><Relationship Id="rId6" Type="http://schemas.openxmlformats.org/officeDocument/2006/relationships/image" Target="../media/image70.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50.xml"/><Relationship Id="rId3" Type="http://schemas.openxmlformats.org/officeDocument/2006/relationships/hyperlink" Target="mailto:mentorship@openmainframeproject.org" TargetMode="External"/><Relationship Id="rId4" Type="http://schemas.openxmlformats.org/officeDocument/2006/relationships/image" Target="../media/image209.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90.xml"/><Relationship Id="rId2" Type="http://schemas.openxmlformats.org/officeDocument/2006/relationships/notesSlide" Target="../notesSlides/notesSlide51.xml"/><Relationship Id="rId3" Type="http://schemas.openxmlformats.org/officeDocument/2006/relationships/image" Target="../media/image211.png"/><Relationship Id="rId4" Type="http://schemas.openxmlformats.org/officeDocument/2006/relationships/image" Target="../media/image214.png"/><Relationship Id="rId9" Type="http://schemas.openxmlformats.org/officeDocument/2006/relationships/image" Target="../media/image219.png"/><Relationship Id="rId5" Type="http://schemas.openxmlformats.org/officeDocument/2006/relationships/image" Target="../media/image213.png"/><Relationship Id="rId6" Type="http://schemas.openxmlformats.org/officeDocument/2006/relationships/image" Target="../media/image216.png"/><Relationship Id="rId7" Type="http://schemas.openxmlformats.org/officeDocument/2006/relationships/image" Target="../media/image217.png"/><Relationship Id="rId8" Type="http://schemas.openxmlformats.org/officeDocument/2006/relationships/image" Target="../media/image218.png"/><Relationship Id="rId11" Type="http://schemas.openxmlformats.org/officeDocument/2006/relationships/image" Target="../media/image221.png"/><Relationship Id="rId10" Type="http://schemas.openxmlformats.org/officeDocument/2006/relationships/image" Target="../media/image220.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224.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hyperlink" Target="https://events.linuxfoundation.org/lf-legal-summit/" TargetMode="External"/><Relationship Id="rId4" Type="http://schemas.openxmlformats.org/officeDocument/2006/relationships/hyperlink" Target="https://todogroup.org/" TargetMode="External"/><Relationship Id="rId5" Type="http://schemas.openxmlformats.org/officeDocument/2006/relationships/image" Target="../media/image235.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222.png"/><Relationship Id="rId4" Type="http://schemas.openxmlformats.org/officeDocument/2006/relationships/hyperlink" Target="https://insights-v2.lfx.linuxfoundation.org/open-mainframe-project/trends?selectedDateFilterType=CUSTOMDATES&amp;startDate=Thu%20Jan%2001%202015%2000:00:00%20GMT-0500%20(Eastern%20Standard%20Time)&amp;endDate=Sat%20Dec%2031%202022%2023:59:59%20GMT-0500%20(Eastern%20Standard%20Time)" TargetMode="Externa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hyperlink" Target="https://training.linuxfoundation.org/" TargetMode="External"/><Relationship Id="rId4" Type="http://schemas.openxmlformats.org/officeDocument/2006/relationships/image" Target="../media/image225.png"/><Relationship Id="rId5" Type="http://schemas.openxmlformats.org/officeDocument/2006/relationships/image" Target="../media/image227.png"/><Relationship Id="rId6" Type="http://schemas.openxmlformats.org/officeDocument/2006/relationships/image" Target="../media/image228.png"/><Relationship Id="rId7" Type="http://schemas.openxmlformats.org/officeDocument/2006/relationships/image" Target="../media/image226.png"/><Relationship Id="rId8" Type="http://schemas.openxmlformats.org/officeDocument/2006/relationships/image" Target="../media/image229.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6.xml"/><Relationship Id="rId3" Type="http://schemas.openxmlformats.org/officeDocument/2006/relationships/hyperlink" Target="https://www.openmainframeproject.org/about/join" TargetMode="External"/><Relationship Id="rId4" Type="http://schemas.openxmlformats.org/officeDocument/2006/relationships/hyperlink" Target="mailto:membership@openmainframeproject.com" TargetMode="Externa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hyperlink" Target="https://dwheeler.com/sloccount/" TargetMode="External"/><Relationship Id="rId4" Type="http://schemas.openxmlformats.org/officeDocument/2006/relationships/image" Target="../media/image7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 Id="rId3" Type="http://schemas.openxmlformats.org/officeDocument/2006/relationships/image" Target="../media/image7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hyperlink" Target="https://www.mckinsey.com/industries/technology-media-and-telecommunications/our-insights/developer-velocity-how-software-excellence-fuels-business-performance#"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7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9" name="Shape 639"/>
        <p:cNvGrpSpPr/>
        <p:nvPr/>
      </p:nvGrpSpPr>
      <p:grpSpPr>
        <a:xfrm>
          <a:off x="0" y="0"/>
          <a:ext cx="0" cy="0"/>
          <a:chOff x="0" y="0"/>
          <a:chExt cx="0" cy="0"/>
        </a:xfrm>
      </p:grpSpPr>
      <p:sp>
        <p:nvSpPr>
          <p:cNvPr id="640" name="Google Shape;640;p101"/>
          <p:cNvSpPr txBox="1"/>
          <p:nvPr>
            <p:ph type="ctrTitle"/>
          </p:nvPr>
        </p:nvSpPr>
        <p:spPr>
          <a:xfrm>
            <a:off x="512064" y="1643174"/>
            <a:ext cx="4185600" cy="1316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700"/>
              <a:buNone/>
            </a:pPr>
            <a:r>
              <a:rPr lang="en-US" sz="2800"/>
              <a:t>Open Source is the Way Forward for Mainframe</a:t>
            </a:r>
            <a:endParaRPr b="0" i="0" sz="3200" u="none" cap="none" strike="noStrike">
              <a:solidFill>
                <a:schemeClr val="lt1"/>
              </a:solidFill>
              <a:latin typeface="Gill Sans"/>
              <a:ea typeface="Gill Sans"/>
              <a:cs typeface="Gill Sans"/>
              <a:sym typeface="Gill Sans"/>
            </a:endParaRPr>
          </a:p>
        </p:txBody>
      </p:sp>
      <p:sp>
        <p:nvSpPr>
          <p:cNvPr id="641" name="Google Shape;641;p101"/>
          <p:cNvSpPr txBox="1"/>
          <p:nvPr>
            <p:ph idx="1" type="subTitle"/>
          </p:nvPr>
        </p:nvSpPr>
        <p:spPr>
          <a:xfrm>
            <a:off x="530205" y="3005359"/>
            <a:ext cx="4185600" cy="605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FFFF"/>
              </a:buClr>
              <a:buSzPts val="1800"/>
              <a:buFont typeface="Arial"/>
              <a:buNone/>
            </a:pPr>
            <a:r>
              <a:rPr lang="en-US"/>
              <a:t>A look at the work and impact of the Open Mainframe Project</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4" name="Shape 744"/>
        <p:cNvGrpSpPr/>
        <p:nvPr/>
      </p:nvGrpSpPr>
      <p:grpSpPr>
        <a:xfrm>
          <a:off x="0" y="0"/>
          <a:ext cx="0" cy="0"/>
          <a:chOff x="0" y="0"/>
          <a:chExt cx="0" cy="0"/>
        </a:xfrm>
      </p:grpSpPr>
      <p:sp>
        <p:nvSpPr>
          <p:cNvPr id="745" name="Google Shape;745;p110"/>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Cost to Create Feilong</a:t>
            </a:r>
            <a:endParaRPr/>
          </a:p>
        </p:txBody>
      </p:sp>
      <p:sp>
        <p:nvSpPr>
          <p:cNvPr id="746" name="Google Shape;746;p110"/>
          <p:cNvSpPr txBox="1"/>
          <p:nvPr>
            <p:ph idx="1" type="body"/>
          </p:nvPr>
        </p:nvSpPr>
        <p:spPr>
          <a:xfrm>
            <a:off x="317500" y="943425"/>
            <a:ext cx="47154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a:t>Total Physical Source Lines of Code (SLOC)</a:t>
            </a:r>
            <a:endParaRPr/>
          </a:p>
          <a:p>
            <a:pPr indent="0" lvl="0" marL="0" rtl="0" algn="l">
              <a:spcBef>
                <a:spcPts val="400"/>
              </a:spcBef>
              <a:spcAft>
                <a:spcPts val="0"/>
              </a:spcAft>
              <a:buClr>
                <a:schemeClr val="dk1"/>
              </a:buClr>
              <a:buSzPts val="1100"/>
              <a:buFont typeface="Arial"/>
              <a:buNone/>
            </a:pPr>
            <a:r>
              <a:rPr b="1" lang="en-US"/>
              <a:t>91,717</a:t>
            </a:r>
            <a:endParaRPr b="1"/>
          </a:p>
          <a:p>
            <a:pPr indent="0" lvl="0" marL="0" rtl="0" algn="l">
              <a:spcBef>
                <a:spcPts val="400"/>
              </a:spcBef>
              <a:spcAft>
                <a:spcPts val="0"/>
              </a:spcAft>
              <a:buNone/>
            </a:pPr>
            <a:r>
              <a:rPr lang="en-US"/>
              <a:t>Development Effort Estimate</a:t>
            </a:r>
            <a:endParaRPr/>
          </a:p>
          <a:p>
            <a:pPr indent="0" lvl="0" marL="0" rtl="0" algn="l">
              <a:spcBef>
                <a:spcPts val="400"/>
              </a:spcBef>
              <a:spcAft>
                <a:spcPts val="0"/>
              </a:spcAft>
              <a:buClr>
                <a:schemeClr val="dk1"/>
              </a:buClr>
              <a:buSzPts val="1100"/>
              <a:buFont typeface="Arial"/>
              <a:buNone/>
            </a:pPr>
            <a:r>
              <a:rPr b="1" lang="en-US"/>
              <a:t>21.82 (261.84) </a:t>
            </a:r>
            <a:r>
              <a:rPr i="1" lang="en-US" sz="1500"/>
              <a:t>Person-Years (Person-Months)</a:t>
            </a:r>
            <a:endParaRPr b="1" i="1" sz="1500"/>
          </a:p>
          <a:p>
            <a:pPr indent="0" lvl="0" marL="0" rtl="0" algn="l">
              <a:spcBef>
                <a:spcPts val="400"/>
              </a:spcBef>
              <a:spcAft>
                <a:spcPts val="0"/>
              </a:spcAft>
              <a:buClr>
                <a:schemeClr val="dk1"/>
              </a:buClr>
              <a:buSzPts val="1100"/>
              <a:buFont typeface="Arial"/>
              <a:buNone/>
            </a:pPr>
            <a:r>
              <a:rPr i="1" lang="en-US" sz="1200"/>
              <a:t>(Basic COCOMO model, Person-Months = 2.4 * (KSLOC**1.05))</a:t>
            </a:r>
            <a:endParaRPr i="1" sz="1200"/>
          </a:p>
          <a:p>
            <a:pPr indent="0" lvl="0" marL="0" rtl="0" algn="l">
              <a:spcBef>
                <a:spcPts val="400"/>
              </a:spcBef>
              <a:spcAft>
                <a:spcPts val="0"/>
              </a:spcAft>
              <a:buNone/>
            </a:pPr>
            <a:r>
              <a:rPr lang="en-US"/>
              <a:t>Schedule Estimate</a:t>
            </a:r>
            <a:endParaRPr/>
          </a:p>
          <a:p>
            <a:pPr indent="0" lvl="0" marL="0" rtl="0" algn="l">
              <a:spcBef>
                <a:spcPts val="400"/>
              </a:spcBef>
              <a:spcAft>
                <a:spcPts val="0"/>
              </a:spcAft>
              <a:buClr>
                <a:schemeClr val="dk1"/>
              </a:buClr>
              <a:buSzPts val="1100"/>
              <a:buFont typeface="Arial"/>
              <a:buNone/>
            </a:pPr>
            <a:r>
              <a:rPr b="1" lang="en-US"/>
              <a:t>1.38 (16.59) </a:t>
            </a:r>
            <a:r>
              <a:rPr i="1" lang="en-US" sz="1500"/>
              <a:t>Years (Months)</a:t>
            </a:r>
            <a:endParaRPr b="1" i="1" sz="1500"/>
          </a:p>
          <a:p>
            <a:pPr indent="0" lvl="0" marL="0" rtl="0" algn="l">
              <a:spcBef>
                <a:spcPts val="400"/>
              </a:spcBef>
              <a:spcAft>
                <a:spcPts val="0"/>
              </a:spcAft>
              <a:buClr>
                <a:schemeClr val="dk1"/>
              </a:buClr>
              <a:buSzPts val="1100"/>
              <a:buFont typeface="Arial"/>
              <a:buNone/>
            </a:pPr>
            <a:r>
              <a:rPr i="1" lang="en-US" sz="1200"/>
              <a:t>(Basic COCOMO model, Months = 2.5 * (person-months**0.38))</a:t>
            </a:r>
            <a:endParaRPr i="1" sz="1200"/>
          </a:p>
          <a:p>
            <a:pPr indent="0" lvl="0" marL="0" rtl="0" algn="l">
              <a:spcBef>
                <a:spcPts val="400"/>
              </a:spcBef>
              <a:spcAft>
                <a:spcPts val="0"/>
              </a:spcAft>
              <a:buNone/>
            </a:pPr>
            <a:r>
              <a:rPr lang="en-US"/>
              <a:t>Total Estimated Cost to Develop</a:t>
            </a:r>
            <a:endParaRPr/>
          </a:p>
          <a:p>
            <a:pPr indent="0" lvl="0" marL="0" rtl="0" algn="l">
              <a:spcBef>
                <a:spcPts val="400"/>
              </a:spcBef>
              <a:spcAft>
                <a:spcPts val="0"/>
              </a:spcAft>
              <a:buClr>
                <a:schemeClr val="dk1"/>
              </a:buClr>
              <a:buSzPts val="1100"/>
              <a:buFont typeface="Arial"/>
              <a:buNone/>
            </a:pPr>
            <a:r>
              <a:rPr b="1" lang="en-US"/>
              <a:t>$2,947,620</a:t>
            </a:r>
            <a:endParaRPr b="1"/>
          </a:p>
          <a:p>
            <a:pPr indent="0" lvl="0" marL="0" rtl="0" algn="l">
              <a:spcBef>
                <a:spcPts val="400"/>
              </a:spcBef>
              <a:spcAft>
                <a:spcPts val="0"/>
              </a:spcAft>
              <a:buClr>
                <a:schemeClr val="dk1"/>
              </a:buClr>
              <a:buSzPts val="1100"/>
              <a:buFont typeface="Arial"/>
              <a:buNone/>
            </a:pPr>
            <a:r>
              <a:rPr i="1" lang="en-US" sz="1400"/>
              <a:t>(average salary = $56,286/year, overhead = 2.40).</a:t>
            </a:r>
            <a:endParaRPr i="1" sz="1400"/>
          </a:p>
          <a:p>
            <a:pPr indent="0" lvl="0" marL="0" rtl="0" algn="l">
              <a:spcBef>
                <a:spcPts val="400"/>
              </a:spcBef>
              <a:spcAft>
                <a:spcPts val="0"/>
              </a:spcAft>
              <a:buNone/>
            </a:pPr>
            <a:r>
              <a:rPr i="1" lang="en-US" sz="1100"/>
              <a:t>generated using </a:t>
            </a:r>
            <a:r>
              <a:rPr i="1" lang="en-US" sz="1100" u="sng">
                <a:solidFill>
                  <a:schemeClr val="hlink"/>
                </a:solidFill>
                <a:hlinkClick r:id="rId3"/>
              </a:rPr>
              <a:t>David A. Wheeler's 'SLOCCount'</a:t>
            </a:r>
            <a:endParaRPr i="1" sz="1100"/>
          </a:p>
        </p:txBody>
      </p:sp>
      <p:pic>
        <p:nvPicPr>
          <p:cNvPr id="747" name="Google Shape;747;p110"/>
          <p:cNvPicPr preferRelativeResize="0"/>
          <p:nvPr/>
        </p:nvPicPr>
        <p:blipFill rotWithShape="1">
          <a:blip r:embed="rId4">
            <a:alphaModFix/>
          </a:blip>
          <a:srcRect b="0" l="0" r="0" t="0"/>
          <a:stretch/>
        </p:blipFill>
        <p:spPr>
          <a:xfrm>
            <a:off x="4837825" y="1591975"/>
            <a:ext cx="4221700" cy="28114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1E9F0"/>
        </a:solidFill>
      </p:bgPr>
    </p:bg>
    <p:spTree>
      <p:nvGrpSpPr>
        <p:cNvPr id="752" name="Shape 752"/>
        <p:cNvGrpSpPr/>
        <p:nvPr/>
      </p:nvGrpSpPr>
      <p:grpSpPr>
        <a:xfrm>
          <a:off x="0" y="0"/>
          <a:ext cx="0" cy="0"/>
          <a:chOff x="0" y="0"/>
          <a:chExt cx="0" cy="0"/>
        </a:xfrm>
      </p:grpSpPr>
      <p:pic>
        <p:nvPicPr>
          <p:cNvPr id="753" name="Google Shape;753;p111"/>
          <p:cNvPicPr preferRelativeResize="0"/>
          <p:nvPr/>
        </p:nvPicPr>
        <p:blipFill>
          <a:blip r:embed="rId3">
            <a:alphaModFix/>
          </a:blip>
          <a:stretch>
            <a:fillRect/>
          </a:stretch>
        </p:blipFill>
        <p:spPr>
          <a:xfrm>
            <a:off x="714375" y="0"/>
            <a:ext cx="7715250" cy="51435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8" name="Shape 758"/>
        <p:cNvGrpSpPr/>
        <p:nvPr/>
      </p:nvGrpSpPr>
      <p:grpSpPr>
        <a:xfrm>
          <a:off x="0" y="0"/>
          <a:ext cx="0" cy="0"/>
          <a:chOff x="0" y="0"/>
          <a:chExt cx="0" cy="0"/>
        </a:xfrm>
      </p:grpSpPr>
      <p:sp>
        <p:nvSpPr>
          <p:cNvPr id="759" name="Google Shape;759;p112"/>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Value of Leveraging Development</a:t>
            </a:r>
            <a:endParaRPr/>
          </a:p>
        </p:txBody>
      </p:sp>
      <p:sp>
        <p:nvSpPr>
          <p:cNvPr id="760" name="Google Shape;760;p112"/>
          <p:cNvSpPr txBox="1"/>
          <p:nvPr>
            <p:ph idx="1" type="body"/>
          </p:nvPr>
        </p:nvSpPr>
        <p:spPr>
          <a:xfrm>
            <a:off x="317500" y="943425"/>
            <a:ext cx="41271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a:t>Let’s say an organization accounts for 30% of contributions </a:t>
            </a:r>
            <a:r>
              <a:rPr lang="en-US" sz="1300"/>
              <a:t>(3x multiplier in value as a leading organization</a:t>
            </a:r>
            <a:r>
              <a:rPr baseline="30000" lang="en-US" sz="1300"/>
              <a:t>(1)</a:t>
            </a:r>
            <a:r>
              <a:rPr lang="en-US" sz="1300"/>
              <a:t>)</a:t>
            </a:r>
            <a:endParaRPr/>
          </a:p>
          <a:p>
            <a:pPr indent="0" lvl="0" marL="0" rtl="0" algn="l">
              <a:spcBef>
                <a:spcPts val="400"/>
              </a:spcBef>
              <a:spcAft>
                <a:spcPts val="0"/>
              </a:spcAft>
              <a:buNone/>
            </a:pPr>
            <a:r>
              <a:rPr lang="en-US"/>
              <a:t>This means the organization invested…</a:t>
            </a:r>
            <a:endParaRPr/>
          </a:p>
          <a:p>
            <a:pPr indent="-355600" lvl="0" marL="457200" rtl="0" algn="l">
              <a:spcBef>
                <a:spcPts val="400"/>
              </a:spcBef>
              <a:spcAft>
                <a:spcPts val="0"/>
              </a:spcAft>
              <a:buSzPts val="2000"/>
              <a:buChar char="-"/>
            </a:pPr>
            <a:r>
              <a:rPr lang="en-US"/>
              <a:t>6.55 years of developer effort</a:t>
            </a:r>
            <a:endParaRPr/>
          </a:p>
          <a:p>
            <a:pPr indent="-355600" lvl="0" marL="457200" rtl="0" algn="l">
              <a:spcBef>
                <a:spcPts val="0"/>
              </a:spcBef>
              <a:spcAft>
                <a:spcPts val="0"/>
              </a:spcAft>
              <a:buSzPts val="2000"/>
              <a:buChar char="-"/>
            </a:pPr>
            <a:r>
              <a:rPr lang="en-US"/>
              <a:t>$884,286 of R&amp;D costs</a:t>
            </a:r>
            <a:endParaRPr/>
          </a:p>
          <a:p>
            <a:pPr indent="0" lvl="0" marL="0" rtl="0" algn="l">
              <a:spcBef>
                <a:spcPts val="400"/>
              </a:spcBef>
              <a:spcAft>
                <a:spcPts val="0"/>
              </a:spcAft>
              <a:buNone/>
            </a:pPr>
            <a:r>
              <a:rPr lang="en-US"/>
              <a:t> and leveraged (3x multiplier</a:t>
            </a:r>
            <a:r>
              <a:rPr baseline="30000" lang="en-US"/>
              <a:t>(1)</a:t>
            </a:r>
            <a:r>
              <a:rPr lang="en-US"/>
              <a:t>)…</a:t>
            </a:r>
            <a:endParaRPr/>
          </a:p>
          <a:p>
            <a:pPr indent="-355600" lvl="0" marL="457200" rtl="0" algn="l">
              <a:spcBef>
                <a:spcPts val="400"/>
              </a:spcBef>
              <a:spcAft>
                <a:spcPts val="0"/>
              </a:spcAft>
              <a:buSzPts val="2000"/>
              <a:buChar char="-"/>
            </a:pPr>
            <a:r>
              <a:rPr b="1" lang="en-US"/>
              <a:t>65.46 years</a:t>
            </a:r>
            <a:r>
              <a:rPr lang="en-US"/>
              <a:t> of developer effort</a:t>
            </a:r>
            <a:endParaRPr b="1"/>
          </a:p>
          <a:p>
            <a:pPr indent="-355600" lvl="0" marL="457200" rtl="0" algn="l">
              <a:spcBef>
                <a:spcPts val="0"/>
              </a:spcBef>
              <a:spcAft>
                <a:spcPts val="0"/>
              </a:spcAft>
              <a:buSzPts val="2000"/>
              <a:buChar char="-"/>
            </a:pPr>
            <a:r>
              <a:rPr b="1" lang="en-US"/>
              <a:t>$8.8M</a:t>
            </a:r>
            <a:r>
              <a:rPr lang="en-US"/>
              <a:t> of R&amp;D costs</a:t>
            </a:r>
            <a:endParaRPr/>
          </a:p>
          <a:p>
            <a:pPr indent="0" lvl="0" marL="0" rtl="0" algn="l">
              <a:spcBef>
                <a:spcPts val="400"/>
              </a:spcBef>
              <a:spcAft>
                <a:spcPts val="0"/>
              </a:spcAft>
              <a:buNone/>
            </a:pPr>
            <a:r>
              <a:t/>
            </a:r>
            <a:endParaRPr/>
          </a:p>
          <a:p>
            <a:pPr indent="-107950" lvl="0" marL="114300" rtl="0" algn="l">
              <a:spcBef>
                <a:spcPts val="400"/>
              </a:spcBef>
              <a:spcAft>
                <a:spcPts val="0"/>
              </a:spcAft>
              <a:buSzPts val="800"/>
              <a:buAutoNum type="arabicParenBoth"/>
            </a:pPr>
            <a:r>
              <a:rPr i="1" lang="en-US" sz="800"/>
              <a:t>Source: </a:t>
            </a:r>
            <a:r>
              <a:rPr i="1" lang="en-US" sz="800" u="sng">
                <a:solidFill>
                  <a:schemeClr val="hlink"/>
                </a:solidFill>
                <a:hlinkClick r:id="rId3"/>
              </a:rPr>
              <a:t>https://www.mckinsey.com/industries/technology-media-and-telecommunications/our-insights/developer-velocity-how-software-excellence-fuels-business-performance</a:t>
            </a:r>
            <a:r>
              <a:rPr i="1" lang="en-US" sz="800"/>
              <a:t> </a:t>
            </a:r>
            <a:endParaRPr b="1" sz="2500"/>
          </a:p>
        </p:txBody>
      </p:sp>
      <p:sp>
        <p:nvSpPr>
          <p:cNvPr id="761" name="Google Shape;761;p112"/>
          <p:cNvSpPr txBox="1"/>
          <p:nvPr>
            <p:ph idx="2" type="body"/>
          </p:nvPr>
        </p:nvSpPr>
        <p:spPr>
          <a:xfrm>
            <a:off x="4712200" y="943425"/>
            <a:ext cx="4127100" cy="3554700"/>
          </a:xfrm>
          <a:prstGeom prst="rect">
            <a:avLst/>
          </a:prstGeom>
        </p:spPr>
        <p:txBody>
          <a:bodyPr anchorCtr="0" anchor="ctr" bIns="91425" lIns="91425" spcFirstLastPara="1" rIns="91425" wrap="square" tIns="91425">
            <a:noAutofit/>
          </a:bodyPr>
          <a:lstStyle/>
          <a:p>
            <a:pPr indent="0" lvl="0" marL="0" rtl="0" algn="ctr">
              <a:spcBef>
                <a:spcPts val="400"/>
              </a:spcBef>
              <a:spcAft>
                <a:spcPts val="0"/>
              </a:spcAft>
              <a:buClr>
                <a:schemeClr val="dk1"/>
              </a:buClr>
              <a:buSzPts val="1100"/>
              <a:buFont typeface="Arial"/>
              <a:buNone/>
            </a:pPr>
            <a:r>
              <a:rPr b="1" lang="en-US" sz="4000"/>
              <a:t>7x R&amp;D ROI</a:t>
            </a:r>
            <a:endParaRPr b="1" sz="4000"/>
          </a:p>
          <a:p>
            <a:pPr indent="0" lvl="0" marL="0" rtl="0" algn="l">
              <a:spcBef>
                <a:spcPts val="40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6" name="Shape 766"/>
        <p:cNvGrpSpPr/>
        <p:nvPr/>
      </p:nvGrpSpPr>
      <p:grpSpPr>
        <a:xfrm>
          <a:off x="0" y="0"/>
          <a:ext cx="0" cy="0"/>
          <a:chOff x="0" y="0"/>
          <a:chExt cx="0" cy="0"/>
        </a:xfrm>
      </p:grpSpPr>
      <p:sp>
        <p:nvSpPr>
          <p:cNvPr id="767" name="Google Shape;767;p113"/>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But there are more benefits than just pure R&amp;D</a:t>
            </a:r>
            <a:endParaRPr/>
          </a:p>
        </p:txBody>
      </p:sp>
      <p:sp>
        <p:nvSpPr>
          <p:cNvPr id="768" name="Google Shape;768;p113"/>
          <p:cNvSpPr txBox="1"/>
          <p:nvPr>
            <p:ph idx="1" type="body"/>
          </p:nvPr>
        </p:nvSpPr>
        <p:spPr>
          <a:xfrm>
            <a:off x="334000" y="697450"/>
            <a:ext cx="4127100" cy="4311300"/>
          </a:xfrm>
          <a:prstGeom prst="rect">
            <a:avLst/>
          </a:prstGeom>
        </p:spPr>
        <p:txBody>
          <a:bodyPr anchorCtr="0" anchor="t" bIns="91425" lIns="91425" spcFirstLastPara="1" rIns="91425" wrap="square" tIns="91425">
            <a:noAutofit/>
          </a:bodyPr>
          <a:lstStyle/>
          <a:p>
            <a:pPr indent="-323850" lvl="0" marL="457200" rtl="0" algn="l">
              <a:spcBef>
                <a:spcPts val="400"/>
              </a:spcBef>
              <a:spcAft>
                <a:spcPts val="0"/>
              </a:spcAft>
              <a:buSzPts val="1500"/>
              <a:buChar char="➔"/>
            </a:pPr>
            <a:r>
              <a:rPr lang="en-US" sz="1500"/>
              <a:t>Leadership</a:t>
            </a:r>
            <a:endParaRPr sz="1500"/>
          </a:p>
          <a:p>
            <a:pPr indent="-311150" lvl="1" marL="914400" rtl="0" algn="l">
              <a:spcBef>
                <a:spcPts val="1000"/>
              </a:spcBef>
              <a:spcAft>
                <a:spcPts val="0"/>
              </a:spcAft>
              <a:buSzPts val="1300"/>
              <a:buChar char="◆"/>
            </a:pPr>
            <a:r>
              <a:rPr lang="en-US" sz="1300"/>
              <a:t>Top contributing organizations in best position to drive </a:t>
            </a:r>
            <a:r>
              <a:rPr lang="en-US" sz="1300"/>
              <a:t>ecosystem</a:t>
            </a:r>
            <a:r>
              <a:rPr lang="en-US" sz="1300"/>
              <a:t> direction.</a:t>
            </a:r>
            <a:endParaRPr sz="1300"/>
          </a:p>
          <a:p>
            <a:pPr indent="-311150" lvl="1" marL="914400" rtl="0" algn="l">
              <a:spcBef>
                <a:spcPts val="1000"/>
              </a:spcBef>
              <a:spcAft>
                <a:spcPts val="0"/>
              </a:spcAft>
              <a:buSzPts val="1300"/>
              <a:buChar char="◆"/>
            </a:pPr>
            <a:r>
              <a:rPr lang="en-US" sz="1300"/>
              <a:t>End-users more likely to work with vendors who are primary contributors and invest in upstream projects.</a:t>
            </a:r>
            <a:endParaRPr sz="1300"/>
          </a:p>
          <a:p>
            <a:pPr indent="-330200" lvl="0" marL="457200" rtl="0" algn="l">
              <a:spcBef>
                <a:spcPts val="1000"/>
              </a:spcBef>
              <a:spcAft>
                <a:spcPts val="0"/>
              </a:spcAft>
              <a:buSzPts val="1600"/>
              <a:buChar char="➔"/>
            </a:pPr>
            <a:r>
              <a:rPr lang="en-US" sz="1600"/>
              <a:t>Supply chain efficiencies</a:t>
            </a:r>
            <a:endParaRPr sz="1600"/>
          </a:p>
          <a:p>
            <a:pPr indent="-311150" lvl="1" marL="914400" rtl="0" algn="l">
              <a:spcBef>
                <a:spcPts val="1000"/>
              </a:spcBef>
              <a:spcAft>
                <a:spcPts val="0"/>
              </a:spcAft>
              <a:buSzPts val="1300"/>
              <a:buChar char="◆"/>
            </a:pPr>
            <a:r>
              <a:rPr lang="en-US" sz="1300"/>
              <a:t>License and security vulnerability management done in upstream project</a:t>
            </a:r>
            <a:endParaRPr sz="1300"/>
          </a:p>
          <a:p>
            <a:pPr indent="-311150" lvl="1" marL="914400" rtl="0" algn="l">
              <a:spcBef>
                <a:spcPts val="1000"/>
              </a:spcBef>
              <a:spcAft>
                <a:spcPts val="0"/>
              </a:spcAft>
              <a:buSzPts val="1300"/>
              <a:buChar char="◆"/>
            </a:pPr>
            <a:r>
              <a:rPr lang="en-US" sz="1300"/>
              <a:t>Partner and developer onboarding can leverage broad community versus specific vendor resources.</a:t>
            </a:r>
            <a:endParaRPr sz="1300"/>
          </a:p>
          <a:p>
            <a:pPr indent="-323850" lvl="0" marL="457200" rtl="0" algn="l">
              <a:spcBef>
                <a:spcPts val="1000"/>
              </a:spcBef>
              <a:spcAft>
                <a:spcPts val="0"/>
              </a:spcAft>
              <a:buSzPts val="1500"/>
              <a:buChar char="➔"/>
            </a:pPr>
            <a:r>
              <a:rPr lang="en-US" sz="1500"/>
              <a:t>Vendor-neutral outreach and training</a:t>
            </a:r>
            <a:endParaRPr sz="1500"/>
          </a:p>
          <a:p>
            <a:pPr indent="-311150" lvl="1" marL="914400" rtl="0" algn="l">
              <a:spcBef>
                <a:spcPts val="1000"/>
              </a:spcBef>
              <a:spcAft>
                <a:spcPts val="0"/>
              </a:spcAft>
              <a:buSzPts val="1300"/>
              <a:buChar char="◆"/>
            </a:pPr>
            <a:r>
              <a:rPr lang="en-US" sz="1300"/>
              <a:t>Technology enablement done at project level</a:t>
            </a:r>
            <a:endParaRPr sz="1300"/>
          </a:p>
          <a:p>
            <a:pPr indent="-311150" lvl="1" marL="914400" rtl="0" algn="l">
              <a:spcBef>
                <a:spcPts val="1000"/>
              </a:spcBef>
              <a:spcAft>
                <a:spcPts val="1000"/>
              </a:spcAft>
              <a:buSzPts val="1300"/>
              <a:buChar char="◆"/>
            </a:pPr>
            <a:r>
              <a:rPr lang="en-US" sz="1300"/>
              <a:t>Vendor can focus on specific value adds.</a:t>
            </a:r>
            <a:endParaRPr b="1" sz="1300"/>
          </a:p>
        </p:txBody>
      </p:sp>
      <p:sp>
        <p:nvSpPr>
          <p:cNvPr id="769" name="Google Shape;769;p113"/>
          <p:cNvSpPr txBox="1"/>
          <p:nvPr>
            <p:ph idx="2" type="body"/>
          </p:nvPr>
        </p:nvSpPr>
        <p:spPr>
          <a:xfrm>
            <a:off x="4712200" y="943425"/>
            <a:ext cx="4127100" cy="3554700"/>
          </a:xfrm>
          <a:prstGeom prst="rect">
            <a:avLst/>
          </a:prstGeom>
        </p:spPr>
        <p:txBody>
          <a:bodyPr anchorCtr="0" anchor="ctr" bIns="91425" lIns="91425" spcFirstLastPara="1" rIns="91425" wrap="square" tIns="91425">
            <a:noAutofit/>
          </a:bodyPr>
          <a:lstStyle/>
          <a:p>
            <a:pPr indent="0" lvl="0" marL="0" rtl="0" algn="ctr">
              <a:spcBef>
                <a:spcPts val="400"/>
              </a:spcBef>
              <a:spcAft>
                <a:spcPts val="0"/>
              </a:spcAft>
              <a:buClr>
                <a:schemeClr val="dk1"/>
              </a:buClr>
              <a:buSzPts val="1100"/>
              <a:buFont typeface="Arial"/>
              <a:buNone/>
            </a:pPr>
            <a:r>
              <a:rPr b="1" lang="en-US" sz="3000"/>
              <a:t>Typical ROI 5x-40x</a:t>
            </a:r>
            <a:endParaRPr b="1" sz="3000"/>
          </a:p>
          <a:p>
            <a:pPr indent="0" lvl="0" marL="0" rtl="0" algn="ctr">
              <a:spcBef>
                <a:spcPts val="0"/>
              </a:spcBef>
              <a:spcAft>
                <a:spcPts val="0"/>
              </a:spcAft>
              <a:buClr>
                <a:schemeClr val="dk1"/>
              </a:buClr>
              <a:buSzPts val="1100"/>
              <a:buFont typeface="Arial"/>
              <a:buNone/>
            </a:pPr>
            <a:r>
              <a:rPr b="1" lang="en-US" sz="1300"/>
              <a:t>dependent on membership, staff, and product investment</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4" name="Shape 774"/>
        <p:cNvGrpSpPr/>
        <p:nvPr/>
      </p:nvGrpSpPr>
      <p:grpSpPr>
        <a:xfrm>
          <a:off x="0" y="0"/>
          <a:ext cx="0" cy="0"/>
          <a:chOff x="0" y="0"/>
          <a:chExt cx="0" cy="0"/>
        </a:xfrm>
      </p:grpSpPr>
      <p:sp>
        <p:nvSpPr>
          <p:cNvPr id="775" name="Google Shape;775;p114"/>
          <p:cNvSpPr txBox="1"/>
          <p:nvPr>
            <p:ph type="title"/>
          </p:nvPr>
        </p:nvSpPr>
        <p:spPr>
          <a:xfrm>
            <a:off x="509425" y="1429800"/>
            <a:ext cx="5365800" cy="228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chemeClr val="lt1"/>
                </a:solidFill>
              </a:rPr>
              <a:t>Challenge:</a:t>
            </a:r>
            <a:endParaRPr>
              <a:solidFill>
                <a:schemeClr val="lt1"/>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US">
                <a:solidFill>
                  <a:schemeClr val="lt1"/>
                </a:solidFill>
              </a:rPr>
              <a:t>How can we grow and sustain open source on mainframe?</a:t>
            </a:r>
            <a:endParaRPr>
              <a:solidFill>
                <a:schemeClr val="lt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9" name="Shape 779"/>
        <p:cNvGrpSpPr/>
        <p:nvPr/>
      </p:nvGrpSpPr>
      <p:grpSpPr>
        <a:xfrm>
          <a:off x="0" y="0"/>
          <a:ext cx="0" cy="0"/>
          <a:chOff x="0" y="0"/>
          <a:chExt cx="0" cy="0"/>
        </a:xfrm>
      </p:grpSpPr>
      <p:sp>
        <p:nvSpPr>
          <p:cNvPr id="780" name="Google Shape;780;p115"/>
          <p:cNvSpPr/>
          <p:nvPr/>
        </p:nvSpPr>
        <p:spPr>
          <a:xfrm>
            <a:off x="494850" y="1407675"/>
            <a:ext cx="3849600" cy="1164000"/>
          </a:xfrm>
          <a:prstGeom prst="rect">
            <a:avLst/>
          </a:prstGeom>
          <a:noFill/>
          <a:ln cap="flat" cmpd="sng" w="9525">
            <a:solidFill>
              <a:schemeClr val="lt1"/>
            </a:solidFill>
            <a:prstDash val="solid"/>
            <a:round/>
            <a:headEnd len="sm" w="sm" type="none"/>
            <a:tailEnd len="sm" w="sm" type="none"/>
          </a:ln>
        </p:spPr>
        <p:txBody>
          <a:bodyPr anchorCtr="0" anchor="t" bIns="0" lIns="91425" spcFirstLastPara="1" rIns="91425" wrap="square" tIns="182875">
            <a:noAutofit/>
          </a:bodyPr>
          <a:lstStyle/>
          <a:p>
            <a:pPr indent="0" lvl="0" marL="0" marR="0" rtl="0" algn="ctr">
              <a:lnSpc>
                <a:spcPct val="115000"/>
              </a:lnSpc>
              <a:spcBef>
                <a:spcPts val="800"/>
              </a:spcBef>
              <a:spcAft>
                <a:spcPts val="0"/>
              </a:spcAft>
              <a:buClr>
                <a:srgbClr val="000000"/>
              </a:buClr>
              <a:buSzPts val="1100"/>
              <a:buFont typeface="Arial"/>
              <a:buNone/>
            </a:pPr>
            <a:r>
              <a:rPr i="0" lang="en-US" sz="1600" u="none" cap="none" strike="noStrike">
                <a:solidFill>
                  <a:srgbClr val="42B0FF"/>
                </a:solidFill>
                <a:latin typeface="Roboto Slab Medium"/>
                <a:ea typeface="Roboto Slab Medium"/>
                <a:cs typeface="Roboto Slab Medium"/>
                <a:sym typeface="Roboto Slab Medium"/>
              </a:rPr>
              <a:t>Neutrality</a:t>
            </a:r>
            <a:endParaRPr sz="1600">
              <a:solidFill>
                <a:srgbClr val="42B0FF"/>
              </a:solidFill>
              <a:latin typeface="Roboto Slab Medium"/>
              <a:ea typeface="Roboto Slab Medium"/>
              <a:cs typeface="Roboto Slab Medium"/>
              <a:sym typeface="Roboto Slab Medium"/>
            </a:endParaRPr>
          </a:p>
          <a:p>
            <a:pPr indent="0" lvl="0" marL="0" marR="0" rtl="0" algn="ctr">
              <a:lnSpc>
                <a:spcPct val="115000"/>
              </a:lnSpc>
              <a:spcBef>
                <a:spcPts val="400"/>
              </a:spcBef>
              <a:spcAft>
                <a:spcPts val="0"/>
              </a:spcAft>
              <a:buClr>
                <a:srgbClr val="000000"/>
              </a:buClr>
              <a:buSzPts val="1100"/>
              <a:buFont typeface="Arial"/>
              <a:buNone/>
            </a:pPr>
            <a:r>
              <a:rPr b="0" i="0" lang="en-US" sz="1200" u="none" cap="none" strike="noStrike">
                <a:solidFill>
                  <a:schemeClr val="lt1"/>
                </a:solidFill>
                <a:latin typeface="Open Sans"/>
                <a:ea typeface="Open Sans"/>
                <a:cs typeface="Open Sans"/>
                <a:sym typeface="Open Sans"/>
              </a:rPr>
              <a:t>No one company or organization can “take it away” from the community that forms around a project.</a:t>
            </a:r>
            <a:endParaRPr b="0" i="0" sz="1100" u="none" cap="none" strike="noStrike">
              <a:solidFill>
                <a:schemeClr val="lt1"/>
              </a:solidFill>
              <a:latin typeface="Arial"/>
              <a:ea typeface="Arial"/>
              <a:cs typeface="Arial"/>
              <a:sym typeface="Arial"/>
            </a:endParaRPr>
          </a:p>
          <a:p>
            <a:pPr indent="0" lvl="0" marL="0" marR="0" rtl="0" algn="ctr">
              <a:lnSpc>
                <a:spcPct val="115000"/>
              </a:lnSpc>
              <a:spcBef>
                <a:spcPts val="0"/>
              </a:spcBef>
              <a:spcAft>
                <a:spcPts val="0"/>
              </a:spcAft>
              <a:buClr>
                <a:srgbClr val="000000"/>
              </a:buClr>
              <a:buSzPts val="1000"/>
              <a:buFont typeface="Arial"/>
              <a:buNone/>
            </a:pPr>
            <a:r>
              <a:t/>
            </a:r>
            <a:endParaRPr b="0" i="0" sz="1100" u="none" cap="none" strike="noStrike">
              <a:solidFill>
                <a:schemeClr val="lt1"/>
              </a:solidFill>
              <a:latin typeface="Arial"/>
              <a:ea typeface="Arial"/>
              <a:cs typeface="Arial"/>
              <a:sym typeface="Arial"/>
            </a:endParaRPr>
          </a:p>
        </p:txBody>
      </p:sp>
      <p:sp>
        <p:nvSpPr>
          <p:cNvPr id="781" name="Google Shape;781;p115"/>
          <p:cNvSpPr/>
          <p:nvPr/>
        </p:nvSpPr>
        <p:spPr>
          <a:xfrm>
            <a:off x="494846" y="2781013"/>
            <a:ext cx="3849600" cy="1515000"/>
          </a:xfrm>
          <a:prstGeom prst="rect">
            <a:avLst/>
          </a:prstGeom>
          <a:noFill/>
          <a:ln cap="flat" cmpd="sng" w="9525">
            <a:solidFill>
              <a:schemeClr val="lt1"/>
            </a:solidFill>
            <a:prstDash val="solid"/>
            <a:round/>
            <a:headEnd len="sm" w="sm" type="none"/>
            <a:tailEnd len="sm" w="sm" type="none"/>
          </a:ln>
        </p:spPr>
        <p:txBody>
          <a:bodyPr anchorCtr="0" anchor="t" bIns="0" lIns="91425" spcFirstLastPara="1" rIns="91425" wrap="square" tIns="182875">
            <a:noAutofit/>
          </a:bodyPr>
          <a:lstStyle/>
          <a:p>
            <a:pPr indent="0" lvl="0" marL="0" marR="0" rtl="0" algn="ctr">
              <a:lnSpc>
                <a:spcPct val="100000"/>
              </a:lnSpc>
              <a:spcBef>
                <a:spcPts val="800"/>
              </a:spcBef>
              <a:spcAft>
                <a:spcPts val="0"/>
              </a:spcAft>
              <a:buClr>
                <a:srgbClr val="000000"/>
              </a:buClr>
              <a:buSzPts val="1100"/>
              <a:buFont typeface="Arial"/>
              <a:buNone/>
            </a:pPr>
            <a:r>
              <a:rPr i="0" lang="en-US" sz="1600" u="none" cap="none" strike="noStrike">
                <a:solidFill>
                  <a:srgbClr val="42B0FF"/>
                </a:solidFill>
                <a:latin typeface="Roboto Slab Medium"/>
                <a:ea typeface="Roboto Slab Medium"/>
                <a:cs typeface="Roboto Slab Medium"/>
                <a:sym typeface="Roboto Slab Medium"/>
              </a:rPr>
              <a:t>Open Governance Do-ocracy</a:t>
            </a:r>
            <a:endParaRPr i="0" sz="1600" u="none" cap="none" strike="noStrike">
              <a:solidFill>
                <a:srgbClr val="42B0FF"/>
              </a:solidFill>
              <a:latin typeface="Roboto Slab Medium"/>
              <a:ea typeface="Roboto Slab Medium"/>
              <a:cs typeface="Roboto Slab Medium"/>
              <a:sym typeface="Roboto Slab Medium"/>
            </a:endParaRPr>
          </a:p>
          <a:p>
            <a:pPr indent="0" lvl="0" marL="0" marR="0" rtl="0" algn="ctr">
              <a:lnSpc>
                <a:spcPct val="115000"/>
              </a:lnSpc>
              <a:spcBef>
                <a:spcPts val="400"/>
              </a:spcBef>
              <a:spcAft>
                <a:spcPts val="0"/>
              </a:spcAft>
              <a:buClr>
                <a:srgbClr val="000000"/>
              </a:buClr>
              <a:buSzPts val="1100"/>
              <a:buFont typeface="Arial"/>
              <a:buNone/>
            </a:pPr>
            <a:r>
              <a:rPr b="0" i="0" lang="en-US" sz="1200" u="none" cap="none" strike="noStrike">
                <a:solidFill>
                  <a:schemeClr val="lt1"/>
                </a:solidFill>
                <a:latin typeface="Open Sans"/>
                <a:ea typeface="Open Sans"/>
                <a:cs typeface="Open Sans"/>
                <a:sym typeface="Open Sans"/>
              </a:rPr>
              <a:t>The most successful projects that have stood the test of time have neutral, open governance models where those who do the work make the decisions in a defined governance model.</a:t>
            </a:r>
            <a:endParaRPr b="0" i="0" sz="1200" u="none" cap="none" strike="noStrike">
              <a:solidFill>
                <a:schemeClr val="lt1"/>
              </a:solidFill>
              <a:latin typeface="Open Sans"/>
              <a:ea typeface="Open Sans"/>
              <a:cs typeface="Open Sans"/>
              <a:sym typeface="Open Sans"/>
            </a:endParaRPr>
          </a:p>
        </p:txBody>
      </p:sp>
      <p:sp>
        <p:nvSpPr>
          <p:cNvPr id="782" name="Google Shape;782;p115"/>
          <p:cNvSpPr/>
          <p:nvPr/>
        </p:nvSpPr>
        <p:spPr>
          <a:xfrm>
            <a:off x="4671725" y="1407675"/>
            <a:ext cx="3808500" cy="1164000"/>
          </a:xfrm>
          <a:prstGeom prst="rect">
            <a:avLst/>
          </a:prstGeom>
          <a:noFill/>
          <a:ln cap="flat" cmpd="sng" w="9525">
            <a:solidFill>
              <a:schemeClr val="lt1"/>
            </a:solidFill>
            <a:prstDash val="solid"/>
            <a:round/>
            <a:headEnd len="sm" w="sm" type="none"/>
            <a:tailEnd len="sm" w="sm" type="none"/>
          </a:ln>
        </p:spPr>
        <p:txBody>
          <a:bodyPr anchorCtr="0" anchor="t" bIns="0" lIns="91425" spcFirstLastPara="1" rIns="91425" wrap="square" tIns="182875">
            <a:noAutofit/>
          </a:bodyPr>
          <a:lstStyle/>
          <a:p>
            <a:pPr indent="0" lvl="0" marL="0" marR="0" rtl="0" algn="ctr">
              <a:lnSpc>
                <a:spcPct val="115000"/>
              </a:lnSpc>
              <a:spcBef>
                <a:spcPts val="800"/>
              </a:spcBef>
              <a:spcAft>
                <a:spcPts val="0"/>
              </a:spcAft>
              <a:buClr>
                <a:srgbClr val="000000"/>
              </a:buClr>
              <a:buSzPts val="1100"/>
              <a:buFont typeface="Arial"/>
              <a:buNone/>
            </a:pPr>
            <a:r>
              <a:rPr i="0" lang="en-US" sz="1600" u="none" cap="none" strike="noStrike">
                <a:solidFill>
                  <a:srgbClr val="42B0FF"/>
                </a:solidFill>
                <a:latin typeface="Roboto Slab Medium"/>
                <a:ea typeface="Roboto Slab Medium"/>
                <a:cs typeface="Roboto Slab Medium"/>
                <a:sym typeface="Roboto Slab Medium"/>
              </a:rPr>
              <a:t>IP Clarity</a:t>
            </a:r>
            <a:endParaRPr i="0" sz="1600" u="none" cap="none" strike="noStrike">
              <a:solidFill>
                <a:srgbClr val="42B0FF"/>
              </a:solidFill>
              <a:latin typeface="Roboto Slab Medium"/>
              <a:ea typeface="Roboto Slab Medium"/>
              <a:cs typeface="Roboto Slab Medium"/>
              <a:sym typeface="Roboto Slab Medium"/>
            </a:endParaRPr>
          </a:p>
          <a:p>
            <a:pPr indent="0" lvl="0" marL="0" marR="0" rtl="0" algn="ctr">
              <a:lnSpc>
                <a:spcPct val="115000"/>
              </a:lnSpc>
              <a:spcBef>
                <a:spcPts val="400"/>
              </a:spcBef>
              <a:spcAft>
                <a:spcPts val="0"/>
              </a:spcAft>
              <a:buClr>
                <a:srgbClr val="000000"/>
              </a:buClr>
              <a:buSzPts val="1100"/>
              <a:buFont typeface="Arial"/>
              <a:buNone/>
            </a:pPr>
            <a:r>
              <a:rPr b="0" i="0" lang="en-US" sz="1200" u="none" cap="none" strike="noStrike">
                <a:solidFill>
                  <a:schemeClr val="lt1"/>
                </a:solidFill>
                <a:latin typeface="Open Sans"/>
                <a:ea typeface="Open Sans"/>
                <a:cs typeface="Open Sans"/>
                <a:sym typeface="Open Sans"/>
              </a:rPr>
              <a:t>Removal of IP uncertainty enables anyone to get involved as a contributor or implement as a user.</a:t>
            </a:r>
            <a:endParaRPr b="0" i="0" sz="1200" u="none" cap="none" strike="noStrike">
              <a:solidFill>
                <a:schemeClr val="lt1"/>
              </a:solidFill>
              <a:latin typeface="Open Sans"/>
              <a:ea typeface="Open Sans"/>
              <a:cs typeface="Open Sans"/>
              <a:sym typeface="Open Sans"/>
            </a:endParaRPr>
          </a:p>
        </p:txBody>
      </p:sp>
      <p:sp>
        <p:nvSpPr>
          <p:cNvPr id="783" name="Google Shape;783;p115"/>
          <p:cNvSpPr/>
          <p:nvPr/>
        </p:nvSpPr>
        <p:spPr>
          <a:xfrm>
            <a:off x="4671725" y="2781025"/>
            <a:ext cx="3808500" cy="1515000"/>
          </a:xfrm>
          <a:prstGeom prst="rect">
            <a:avLst/>
          </a:prstGeom>
          <a:noFill/>
          <a:ln cap="flat" cmpd="sng" w="9525">
            <a:solidFill>
              <a:schemeClr val="lt1"/>
            </a:solidFill>
            <a:prstDash val="solid"/>
            <a:round/>
            <a:headEnd len="sm" w="sm" type="none"/>
            <a:tailEnd len="sm" w="sm" type="none"/>
          </a:ln>
        </p:spPr>
        <p:txBody>
          <a:bodyPr anchorCtr="0" anchor="t" bIns="0" lIns="91425" spcFirstLastPara="1" rIns="91425" wrap="square" tIns="182875">
            <a:noAutofit/>
          </a:bodyPr>
          <a:lstStyle/>
          <a:p>
            <a:pPr indent="0" lvl="0" marL="0" marR="0" rtl="0" algn="ctr">
              <a:lnSpc>
                <a:spcPct val="100000"/>
              </a:lnSpc>
              <a:spcBef>
                <a:spcPts val="800"/>
              </a:spcBef>
              <a:spcAft>
                <a:spcPts val="0"/>
              </a:spcAft>
              <a:buClr>
                <a:srgbClr val="000000"/>
              </a:buClr>
              <a:buSzPts val="1100"/>
              <a:buFont typeface="Arial"/>
              <a:buNone/>
            </a:pPr>
            <a:r>
              <a:rPr lang="en-US" sz="1600">
                <a:solidFill>
                  <a:srgbClr val="42B0FF"/>
                </a:solidFill>
                <a:latin typeface="Roboto Slab Medium"/>
                <a:ea typeface="Roboto Slab Medium"/>
                <a:cs typeface="Roboto Slab Medium"/>
                <a:sym typeface="Roboto Slab Medium"/>
              </a:rPr>
              <a:t>Financial</a:t>
            </a:r>
            <a:r>
              <a:rPr i="0" lang="en-US" sz="1600" u="none" cap="none" strike="noStrike">
                <a:solidFill>
                  <a:srgbClr val="42B0FF"/>
                </a:solidFill>
                <a:latin typeface="Roboto Slab Medium"/>
                <a:ea typeface="Roboto Slab Medium"/>
                <a:cs typeface="Roboto Slab Medium"/>
                <a:sym typeface="Roboto Slab Medium"/>
              </a:rPr>
              <a:t> Support Ecosystem</a:t>
            </a:r>
            <a:endParaRPr i="0" sz="1600" u="none" cap="none" strike="noStrike">
              <a:solidFill>
                <a:srgbClr val="42B0FF"/>
              </a:solidFill>
              <a:latin typeface="Roboto Slab Medium"/>
              <a:ea typeface="Roboto Slab Medium"/>
              <a:cs typeface="Roboto Slab Medium"/>
              <a:sym typeface="Roboto Slab Medium"/>
            </a:endParaRPr>
          </a:p>
          <a:p>
            <a:pPr indent="0" lvl="0" marL="0" marR="0" rtl="0" algn="ctr">
              <a:lnSpc>
                <a:spcPct val="115000"/>
              </a:lnSpc>
              <a:spcBef>
                <a:spcPts val="400"/>
              </a:spcBef>
              <a:spcAft>
                <a:spcPts val="0"/>
              </a:spcAft>
              <a:buClr>
                <a:srgbClr val="000000"/>
              </a:buClr>
              <a:buSzPts val="1100"/>
              <a:buFont typeface="Arial"/>
              <a:buNone/>
            </a:pPr>
            <a:r>
              <a:rPr b="0" i="0" lang="en-US" sz="1200" u="none" cap="none" strike="noStrike">
                <a:solidFill>
                  <a:schemeClr val="lt1"/>
                </a:solidFill>
                <a:latin typeface="Open Sans"/>
                <a:ea typeface="Open Sans"/>
                <a:cs typeface="Open Sans"/>
                <a:sym typeface="Open Sans"/>
              </a:rPr>
              <a:t>Encouraging </a:t>
            </a:r>
            <a:r>
              <a:rPr lang="en-US" sz="1200">
                <a:solidFill>
                  <a:schemeClr val="lt1"/>
                </a:solidFill>
                <a:latin typeface="Open Sans"/>
                <a:ea typeface="Open Sans"/>
                <a:cs typeface="Open Sans"/>
                <a:sym typeface="Open Sans"/>
              </a:rPr>
              <a:t>academic, government, and </a:t>
            </a:r>
            <a:r>
              <a:rPr b="0" i="0" lang="en-US" sz="1200" u="none" cap="none" strike="noStrike">
                <a:solidFill>
                  <a:schemeClr val="lt1"/>
                </a:solidFill>
                <a:latin typeface="Open Sans"/>
                <a:ea typeface="Open Sans"/>
                <a:cs typeface="Open Sans"/>
                <a:sym typeface="Open Sans"/>
              </a:rPr>
              <a:t>commercial engagement in </a:t>
            </a:r>
            <a:br>
              <a:rPr b="0" i="0" lang="en-US" sz="1200" u="none" cap="none" strike="noStrike">
                <a:solidFill>
                  <a:schemeClr val="lt1"/>
                </a:solidFill>
                <a:latin typeface="Open Sans"/>
                <a:ea typeface="Open Sans"/>
                <a:cs typeface="Open Sans"/>
                <a:sym typeface="Open Sans"/>
              </a:rPr>
            </a:br>
            <a:r>
              <a:rPr b="0" i="0" lang="en-US" sz="1200" u="none" cap="none" strike="noStrike">
                <a:solidFill>
                  <a:schemeClr val="lt1"/>
                </a:solidFill>
                <a:latin typeface="Open Sans"/>
                <a:ea typeface="Open Sans"/>
                <a:cs typeface="Open Sans"/>
                <a:sym typeface="Open Sans"/>
              </a:rPr>
              <a:t>leads to jobs, faster adoption, </a:t>
            </a:r>
            <a:br>
              <a:rPr b="0" i="0" lang="en-US" sz="1200" u="none" cap="none" strike="noStrike">
                <a:solidFill>
                  <a:schemeClr val="lt1"/>
                </a:solidFill>
                <a:latin typeface="Open Sans"/>
                <a:ea typeface="Open Sans"/>
                <a:cs typeface="Open Sans"/>
                <a:sym typeface="Open Sans"/>
              </a:rPr>
            </a:br>
            <a:r>
              <a:rPr b="0" i="0" lang="en-US" sz="1200" u="none" cap="none" strike="noStrike">
                <a:solidFill>
                  <a:schemeClr val="lt1"/>
                </a:solidFill>
                <a:latin typeface="Open Sans"/>
                <a:ea typeface="Open Sans"/>
                <a:cs typeface="Open Sans"/>
                <a:sym typeface="Open Sans"/>
              </a:rPr>
              <a:t>new contributions and features that address </a:t>
            </a:r>
            <a:br>
              <a:rPr b="0" i="0" lang="en-US" sz="1200" u="none" cap="none" strike="noStrike">
                <a:solidFill>
                  <a:schemeClr val="lt1"/>
                </a:solidFill>
                <a:latin typeface="Open Sans"/>
                <a:ea typeface="Open Sans"/>
                <a:cs typeface="Open Sans"/>
                <a:sym typeface="Open Sans"/>
              </a:rPr>
            </a:br>
            <a:r>
              <a:rPr b="0" i="0" lang="en-US" sz="1200" u="none" cap="none" strike="noStrike">
                <a:solidFill>
                  <a:schemeClr val="lt1"/>
                </a:solidFill>
                <a:latin typeface="Open Sans"/>
                <a:ea typeface="Open Sans"/>
                <a:cs typeface="Open Sans"/>
                <a:sym typeface="Open Sans"/>
              </a:rPr>
              <a:t>new use cases.</a:t>
            </a:r>
            <a:endParaRPr b="0" i="0" sz="1100" u="none" cap="none" strike="noStrike">
              <a:solidFill>
                <a:schemeClr val="lt1"/>
              </a:solidFill>
              <a:latin typeface="Arial"/>
              <a:ea typeface="Arial"/>
              <a:cs typeface="Arial"/>
              <a:sym typeface="Arial"/>
            </a:endParaRPr>
          </a:p>
        </p:txBody>
      </p:sp>
      <p:sp>
        <p:nvSpPr>
          <p:cNvPr id="784" name="Google Shape;784;p115"/>
          <p:cNvSpPr txBox="1"/>
          <p:nvPr>
            <p:ph idx="4294967295" type="title"/>
          </p:nvPr>
        </p:nvSpPr>
        <p:spPr>
          <a:xfrm>
            <a:off x="457200" y="411480"/>
            <a:ext cx="8039400" cy="701700"/>
          </a:xfrm>
          <a:prstGeom prst="rect">
            <a:avLst/>
          </a:prstGeom>
          <a:noFill/>
          <a:ln>
            <a:noFill/>
          </a:ln>
        </p:spPr>
        <p:txBody>
          <a:bodyPr anchorCtr="0" anchor="ctr" bIns="34275" lIns="68575" spcFirstLastPara="1" rIns="68575" wrap="square" tIns="34275">
            <a:noAutofit/>
          </a:bodyPr>
          <a:lstStyle/>
          <a:p>
            <a:pPr indent="0" lvl="0" marL="0" rtl="0" algn="ctr">
              <a:lnSpc>
                <a:spcPct val="115000"/>
              </a:lnSpc>
              <a:spcBef>
                <a:spcPts val="0"/>
              </a:spcBef>
              <a:spcAft>
                <a:spcPts val="0"/>
              </a:spcAft>
              <a:buSzPts val="1400"/>
              <a:buNone/>
            </a:pPr>
            <a:r>
              <a:rPr lang="en-US" sz="2200">
                <a:solidFill>
                  <a:schemeClr val="lt1"/>
                </a:solidFill>
                <a:latin typeface="Roboto Slab"/>
                <a:ea typeface="Roboto Slab"/>
                <a:cs typeface="Roboto Slab"/>
                <a:sym typeface="Roboto Slab"/>
              </a:rPr>
              <a:t>Successful open collaboration ecosystems </a:t>
            </a:r>
            <a:br>
              <a:rPr lang="en-US" sz="2200">
                <a:solidFill>
                  <a:schemeClr val="lt1"/>
                </a:solidFill>
                <a:latin typeface="Roboto Slab"/>
                <a:ea typeface="Roboto Slab"/>
                <a:cs typeface="Roboto Slab"/>
                <a:sym typeface="Roboto Slab"/>
              </a:rPr>
            </a:br>
            <a:r>
              <a:rPr lang="en-US" sz="2200">
                <a:solidFill>
                  <a:schemeClr val="lt1"/>
                </a:solidFill>
                <a:latin typeface="Roboto Slab"/>
                <a:ea typeface="Roboto Slab"/>
                <a:cs typeface="Roboto Slab"/>
                <a:sym typeface="Roboto Slab"/>
              </a:rPr>
              <a:t>comes down to four core factors.</a:t>
            </a:r>
            <a:endParaRPr sz="2200">
              <a:solidFill>
                <a:schemeClr val="lt1"/>
              </a:solidFill>
              <a:latin typeface="Roboto Slab"/>
              <a:ea typeface="Roboto Slab"/>
              <a:cs typeface="Roboto Slab"/>
              <a:sym typeface="Roboto Slab"/>
            </a:endParaRPr>
          </a:p>
        </p:txBody>
      </p:sp>
      <p:sp>
        <p:nvSpPr>
          <p:cNvPr id="785" name="Google Shape;785;p115"/>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US"/>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0" name="Shape 790"/>
        <p:cNvGrpSpPr/>
        <p:nvPr/>
      </p:nvGrpSpPr>
      <p:grpSpPr>
        <a:xfrm>
          <a:off x="0" y="0"/>
          <a:ext cx="0" cy="0"/>
          <a:chOff x="0" y="0"/>
          <a:chExt cx="0" cy="0"/>
        </a:xfrm>
      </p:grpSpPr>
      <p:sp>
        <p:nvSpPr>
          <p:cNvPr id="791" name="Google Shape;791;p116"/>
          <p:cNvSpPr txBox="1"/>
          <p:nvPr>
            <p:ph idx="4294967295" type="body"/>
          </p:nvPr>
        </p:nvSpPr>
        <p:spPr>
          <a:xfrm>
            <a:off x="222625" y="106675"/>
            <a:ext cx="6146400" cy="431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3000">
                <a:solidFill>
                  <a:schemeClr val="lt1"/>
                </a:solidFill>
              </a:rPr>
              <a:t>Enter Open Mainframe Project</a:t>
            </a:r>
            <a:endParaRPr sz="3000">
              <a:solidFill>
                <a:schemeClr val="lt1"/>
              </a:solidFill>
            </a:endParaRPr>
          </a:p>
          <a:p>
            <a:pPr indent="0" lvl="0" marL="0" rtl="0" algn="l">
              <a:spcBef>
                <a:spcPts val="400"/>
              </a:spcBef>
              <a:spcAft>
                <a:spcPts val="0"/>
              </a:spcAft>
              <a:buNone/>
            </a:pPr>
            <a:r>
              <a:rPr lang="en-US">
                <a:solidFill>
                  <a:schemeClr val="lt1"/>
                </a:solidFill>
              </a:rPr>
              <a:t>Open Mainframe Project believes…</a:t>
            </a:r>
            <a:endParaRPr>
              <a:solidFill>
                <a:schemeClr val="lt1"/>
              </a:solidFill>
            </a:endParaRPr>
          </a:p>
          <a:p>
            <a:pPr indent="-355600" lvl="0" marL="457200" rtl="0" algn="l">
              <a:spcBef>
                <a:spcPts val="1000"/>
              </a:spcBef>
              <a:spcAft>
                <a:spcPts val="0"/>
              </a:spcAft>
              <a:buClr>
                <a:schemeClr val="lt1"/>
              </a:buClr>
              <a:buSzPts val="2000"/>
              <a:buChar char="➔"/>
            </a:pPr>
            <a:r>
              <a:rPr lang="en-US">
                <a:solidFill>
                  <a:schemeClr val="lt1"/>
                </a:solidFill>
              </a:rPr>
              <a:t>that leading organizations leverage </a:t>
            </a:r>
            <a:r>
              <a:rPr lang="en-US">
                <a:solidFill>
                  <a:schemeClr val="lt1"/>
                </a:solidFill>
              </a:rPr>
              <a:t>their</a:t>
            </a:r>
            <a:r>
              <a:rPr lang="en-US">
                <a:solidFill>
                  <a:schemeClr val="lt1"/>
                </a:solidFill>
              </a:rPr>
              <a:t> </a:t>
            </a:r>
            <a:r>
              <a:rPr b="1" lang="en-US">
                <a:solidFill>
                  <a:schemeClr val="lt1"/>
                </a:solidFill>
              </a:rPr>
              <a:t>technology</a:t>
            </a:r>
            <a:r>
              <a:rPr b="1" lang="en-US">
                <a:solidFill>
                  <a:schemeClr val="lt1"/>
                </a:solidFill>
              </a:rPr>
              <a:t> infrastructure as a competitive advantage</a:t>
            </a:r>
            <a:r>
              <a:rPr lang="en-US">
                <a:solidFill>
                  <a:schemeClr val="lt1"/>
                </a:solidFill>
              </a:rPr>
              <a:t>.</a:t>
            </a:r>
            <a:endParaRPr>
              <a:solidFill>
                <a:schemeClr val="lt1"/>
              </a:solidFill>
            </a:endParaRPr>
          </a:p>
          <a:p>
            <a:pPr indent="-355600" lvl="0" marL="457200" rtl="0" algn="l">
              <a:spcBef>
                <a:spcPts val="1000"/>
              </a:spcBef>
              <a:spcAft>
                <a:spcPts val="0"/>
              </a:spcAft>
              <a:buClr>
                <a:schemeClr val="lt1"/>
              </a:buClr>
              <a:buSzPts val="2000"/>
              <a:buChar char="➔"/>
            </a:pPr>
            <a:r>
              <a:rPr lang="en-US">
                <a:solidFill>
                  <a:schemeClr val="lt1"/>
                </a:solidFill>
              </a:rPr>
              <a:t>that the mainframe design principles of </a:t>
            </a:r>
            <a:r>
              <a:rPr b="1" lang="en-US">
                <a:solidFill>
                  <a:schemeClr val="lt1"/>
                </a:solidFill>
              </a:rPr>
              <a:t>security, stability, </a:t>
            </a:r>
            <a:r>
              <a:rPr b="1" lang="en-US">
                <a:solidFill>
                  <a:schemeClr val="lt1"/>
                </a:solidFill>
              </a:rPr>
              <a:t>scalability, and performance are important</a:t>
            </a:r>
            <a:r>
              <a:rPr lang="en-US">
                <a:solidFill>
                  <a:schemeClr val="lt1"/>
                </a:solidFill>
              </a:rPr>
              <a:t> to these leading organizations</a:t>
            </a:r>
            <a:endParaRPr>
              <a:solidFill>
                <a:schemeClr val="lt1"/>
              </a:solidFill>
            </a:endParaRPr>
          </a:p>
          <a:p>
            <a:pPr indent="-355600" lvl="0" marL="457200" rtl="0" algn="l">
              <a:spcBef>
                <a:spcPts val="1000"/>
              </a:spcBef>
              <a:spcAft>
                <a:spcPts val="0"/>
              </a:spcAft>
              <a:buClr>
                <a:schemeClr val="lt1"/>
              </a:buClr>
              <a:buSzPts val="2000"/>
              <a:buChar char="➔"/>
            </a:pPr>
            <a:r>
              <a:rPr b="1" lang="en-US">
                <a:solidFill>
                  <a:schemeClr val="lt1"/>
                </a:solidFill>
              </a:rPr>
              <a:t>having the mainframe interoperable</a:t>
            </a:r>
            <a:r>
              <a:rPr lang="en-US">
                <a:solidFill>
                  <a:schemeClr val="lt1"/>
                </a:solidFill>
              </a:rPr>
              <a:t> in a hybrid infrastructure enables leading organizations to realizes it’s benefits.</a:t>
            </a:r>
            <a:endParaRPr>
              <a:solidFill>
                <a:schemeClr val="lt1"/>
              </a:solidFill>
            </a:endParaRPr>
          </a:p>
          <a:p>
            <a:pPr indent="-355600" lvl="0" marL="457200" rtl="0" algn="l">
              <a:spcBef>
                <a:spcPts val="1000"/>
              </a:spcBef>
              <a:spcAft>
                <a:spcPts val="1000"/>
              </a:spcAft>
              <a:buClr>
                <a:schemeClr val="lt1"/>
              </a:buClr>
              <a:buSzPts val="2000"/>
              <a:buChar char="➔"/>
            </a:pPr>
            <a:r>
              <a:rPr lang="en-US">
                <a:solidFill>
                  <a:schemeClr val="lt1"/>
                </a:solidFill>
              </a:rPr>
              <a:t>technical advancements that are needed by the mainframe community can be </a:t>
            </a:r>
            <a:r>
              <a:rPr b="1" lang="en-US">
                <a:solidFill>
                  <a:schemeClr val="lt1"/>
                </a:solidFill>
              </a:rPr>
              <a:t>better achieved through open source</a:t>
            </a:r>
            <a:r>
              <a:rPr lang="en-US">
                <a:solidFill>
                  <a:schemeClr val="lt1"/>
                </a:solidFill>
              </a:rPr>
              <a:t>.</a:t>
            </a:r>
            <a:endParaRPr>
              <a:solidFill>
                <a:schemeClr val="lt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5" name="Shape 795"/>
        <p:cNvGrpSpPr/>
        <p:nvPr/>
      </p:nvGrpSpPr>
      <p:grpSpPr>
        <a:xfrm>
          <a:off x="0" y="0"/>
          <a:ext cx="0" cy="0"/>
          <a:chOff x="0" y="0"/>
          <a:chExt cx="0" cy="0"/>
        </a:xfrm>
      </p:grpSpPr>
      <p:sp>
        <p:nvSpPr>
          <p:cNvPr id="796" name="Google Shape;796;p117"/>
          <p:cNvSpPr txBox="1"/>
          <p:nvPr>
            <p:ph type="title"/>
          </p:nvPr>
        </p:nvSpPr>
        <p:spPr>
          <a:xfrm>
            <a:off x="526800" y="767375"/>
            <a:ext cx="3726600" cy="1564500"/>
          </a:xfrm>
          <a:prstGeom prst="rect">
            <a:avLst/>
          </a:prstGeom>
          <a:noFill/>
          <a:ln>
            <a:noFill/>
          </a:ln>
        </p:spPr>
        <p:txBody>
          <a:bodyPr anchorCtr="0" anchor="t" bIns="0" lIns="0" spcFirstLastPara="1" rIns="0" wrap="square" tIns="0">
            <a:normAutofit/>
          </a:bodyPr>
          <a:lstStyle/>
          <a:p>
            <a:pPr indent="0" lvl="0" marL="0" rtl="0" algn="l">
              <a:lnSpc>
                <a:spcPct val="90000"/>
              </a:lnSpc>
              <a:spcBef>
                <a:spcPts val="0"/>
              </a:spcBef>
              <a:spcAft>
                <a:spcPts val="0"/>
              </a:spcAft>
              <a:buSzPts val="1400"/>
              <a:buNone/>
            </a:pPr>
            <a:r>
              <a:rPr lang="en-US" sz="2200">
                <a:solidFill>
                  <a:schemeClr val="accent2"/>
                </a:solidFill>
                <a:latin typeface="Roboto Slab"/>
                <a:ea typeface="Roboto Slab"/>
                <a:cs typeface="Roboto Slab"/>
                <a:sym typeface="Roboto Slab"/>
              </a:rPr>
              <a:t>Projects support a continuous, sustainable ecosystem.</a:t>
            </a:r>
            <a:endParaRPr sz="2200">
              <a:solidFill>
                <a:schemeClr val="accent2"/>
              </a:solidFill>
              <a:latin typeface="Roboto Slab"/>
              <a:ea typeface="Roboto Slab"/>
              <a:cs typeface="Roboto Slab"/>
              <a:sym typeface="Roboto Slab"/>
            </a:endParaRPr>
          </a:p>
        </p:txBody>
      </p:sp>
      <p:sp>
        <p:nvSpPr>
          <p:cNvPr id="797" name="Google Shape;797;p117"/>
          <p:cNvSpPr txBox="1"/>
          <p:nvPr>
            <p:ph idx="4294967295" type="body"/>
          </p:nvPr>
        </p:nvSpPr>
        <p:spPr>
          <a:xfrm>
            <a:off x="468650" y="1890350"/>
            <a:ext cx="3592800" cy="2590200"/>
          </a:xfrm>
          <a:prstGeom prst="rect">
            <a:avLst/>
          </a:prstGeom>
          <a:noFill/>
          <a:ln>
            <a:noFill/>
          </a:ln>
        </p:spPr>
        <p:txBody>
          <a:bodyPr anchorCtr="0" anchor="t" bIns="34275" lIns="68575" spcFirstLastPara="1" rIns="68575" wrap="square" tIns="34275">
            <a:normAutofit/>
          </a:bodyPr>
          <a:lstStyle/>
          <a:p>
            <a:pPr indent="0" lvl="0" marL="0" rtl="0" algn="l">
              <a:lnSpc>
                <a:spcPct val="100000"/>
              </a:lnSpc>
              <a:spcBef>
                <a:spcPts val="800"/>
              </a:spcBef>
              <a:spcAft>
                <a:spcPts val="0"/>
              </a:spcAft>
              <a:buSzPts val="1800"/>
              <a:buNone/>
            </a:pPr>
            <a:r>
              <a:rPr lang="en-US" sz="1200">
                <a:solidFill>
                  <a:schemeClr val="dk1"/>
                </a:solidFill>
                <a:latin typeface="Open Sans"/>
                <a:ea typeface="Open Sans"/>
                <a:cs typeface="Open Sans"/>
                <a:sym typeface="Open Sans"/>
              </a:rPr>
              <a:t>Under the LF model projects become part of a continuous, sustainable ecosystem</a:t>
            </a:r>
            <a:endParaRPr sz="1200">
              <a:solidFill>
                <a:schemeClr val="dk1"/>
              </a:solidFill>
              <a:latin typeface="Open Sans"/>
              <a:ea typeface="Open Sans"/>
              <a:cs typeface="Open Sans"/>
              <a:sym typeface="Open Sans"/>
            </a:endParaRPr>
          </a:p>
          <a:p>
            <a:pPr indent="-177800" lvl="0" marL="177800" rtl="0" algn="l">
              <a:lnSpc>
                <a:spcPct val="100000"/>
              </a:lnSpc>
              <a:spcBef>
                <a:spcPts val="800"/>
              </a:spcBef>
              <a:spcAft>
                <a:spcPts val="0"/>
              </a:spcAft>
              <a:buSzPts val="1200"/>
              <a:buChar char="●"/>
            </a:pPr>
            <a:r>
              <a:rPr lang="en-US" sz="1200">
                <a:latin typeface="Open Sans"/>
                <a:ea typeface="Open Sans"/>
                <a:cs typeface="Open Sans"/>
                <a:sym typeface="Open Sans"/>
              </a:rPr>
              <a:t>Sustainable projects have a developer community </a:t>
            </a:r>
            <a:endParaRPr sz="1200">
              <a:latin typeface="Open Sans"/>
              <a:ea typeface="Open Sans"/>
              <a:cs typeface="Open Sans"/>
              <a:sym typeface="Open Sans"/>
            </a:endParaRPr>
          </a:p>
          <a:p>
            <a:pPr indent="-177800" lvl="0" marL="177800" rtl="0" algn="l">
              <a:lnSpc>
                <a:spcPct val="100000"/>
              </a:lnSpc>
              <a:spcBef>
                <a:spcPts val="800"/>
              </a:spcBef>
              <a:spcAft>
                <a:spcPts val="0"/>
              </a:spcAft>
              <a:buSzPts val="1200"/>
              <a:buChar char="●"/>
            </a:pPr>
            <a:r>
              <a:rPr lang="en-US" sz="1200">
                <a:latin typeface="Open Sans"/>
                <a:ea typeface="Open Sans"/>
                <a:cs typeface="Open Sans"/>
                <a:sym typeface="Open Sans"/>
              </a:rPr>
              <a:t>A developer community’s technology is used in commercial solutions that profit businesses</a:t>
            </a:r>
            <a:endParaRPr sz="1200">
              <a:latin typeface="Open Sans"/>
              <a:ea typeface="Open Sans"/>
              <a:cs typeface="Open Sans"/>
              <a:sym typeface="Open Sans"/>
            </a:endParaRPr>
          </a:p>
          <a:p>
            <a:pPr indent="-177800" lvl="0" marL="177800" rtl="0" algn="l">
              <a:lnSpc>
                <a:spcPct val="100000"/>
              </a:lnSpc>
              <a:spcBef>
                <a:spcPts val="800"/>
              </a:spcBef>
              <a:spcAft>
                <a:spcPts val="0"/>
              </a:spcAft>
              <a:buSzPts val="1200"/>
              <a:buChar char="●"/>
            </a:pPr>
            <a:r>
              <a:rPr lang="en-US" sz="1200">
                <a:latin typeface="Open Sans"/>
                <a:ea typeface="Open Sans"/>
                <a:cs typeface="Open Sans"/>
                <a:sym typeface="Open Sans"/>
              </a:rPr>
              <a:t>The businesses then participate and reinvest back into the project </a:t>
            </a:r>
            <a:endParaRPr sz="1200">
              <a:latin typeface="Open Sans"/>
              <a:ea typeface="Open Sans"/>
              <a:cs typeface="Open Sans"/>
              <a:sym typeface="Open Sans"/>
            </a:endParaRPr>
          </a:p>
          <a:p>
            <a:pPr indent="-177800" lvl="0" marL="177800" rtl="0" algn="l">
              <a:lnSpc>
                <a:spcPct val="100000"/>
              </a:lnSpc>
              <a:spcBef>
                <a:spcPts val="800"/>
              </a:spcBef>
              <a:spcAft>
                <a:spcPts val="0"/>
              </a:spcAft>
              <a:buSzPts val="1200"/>
              <a:buChar char="●"/>
            </a:pPr>
            <a:r>
              <a:rPr lang="en-US" sz="1200">
                <a:latin typeface="Open Sans"/>
                <a:ea typeface="Open Sans"/>
                <a:cs typeface="Open Sans"/>
                <a:sym typeface="Open Sans"/>
              </a:rPr>
              <a:t>The businesses then hire developers to work in the community</a:t>
            </a:r>
            <a:endParaRPr sz="1200">
              <a:latin typeface="Open Sans"/>
              <a:ea typeface="Open Sans"/>
              <a:cs typeface="Open Sans"/>
              <a:sym typeface="Open Sans"/>
            </a:endParaRPr>
          </a:p>
        </p:txBody>
      </p:sp>
      <p:grpSp>
        <p:nvGrpSpPr>
          <p:cNvPr id="798" name="Google Shape;798;p117"/>
          <p:cNvGrpSpPr/>
          <p:nvPr/>
        </p:nvGrpSpPr>
        <p:grpSpPr>
          <a:xfrm>
            <a:off x="4888050" y="1004700"/>
            <a:ext cx="3962813" cy="2486731"/>
            <a:chOff x="1623681" y="1952468"/>
            <a:chExt cx="8717143" cy="3756391"/>
          </a:xfrm>
        </p:grpSpPr>
        <p:sp>
          <p:nvSpPr>
            <p:cNvPr id="799" name="Google Shape;799;p117"/>
            <p:cNvSpPr txBox="1"/>
            <p:nvPr/>
          </p:nvSpPr>
          <p:spPr>
            <a:xfrm>
              <a:off x="1623681" y="3705074"/>
              <a:ext cx="2370000" cy="5439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500"/>
                <a:buFont typeface="Arial"/>
                <a:buNone/>
              </a:pPr>
              <a:r>
                <a:rPr b="1" i="0" lang="en-US" sz="1000" u="none" cap="none" strike="noStrike">
                  <a:solidFill>
                    <a:schemeClr val="lt1"/>
                  </a:solidFill>
                  <a:latin typeface="Open Sans"/>
                  <a:ea typeface="Open Sans"/>
                  <a:cs typeface="Open Sans"/>
                  <a:sym typeface="Open Sans"/>
                </a:rPr>
                <a:t>Community</a:t>
              </a:r>
              <a:br>
                <a:rPr b="1" i="0" lang="en-US" sz="1000" u="none" cap="none" strike="noStrike">
                  <a:solidFill>
                    <a:schemeClr val="lt1"/>
                  </a:solidFill>
                  <a:latin typeface="Open Sans"/>
                  <a:ea typeface="Open Sans"/>
                  <a:cs typeface="Open Sans"/>
                  <a:sym typeface="Open Sans"/>
                </a:rPr>
              </a:br>
              <a:r>
                <a:rPr b="1" i="0" lang="en-US" sz="1000" u="none" cap="none" strike="noStrike">
                  <a:solidFill>
                    <a:schemeClr val="lt1"/>
                  </a:solidFill>
                  <a:latin typeface="Open Sans"/>
                  <a:ea typeface="Open Sans"/>
                  <a:cs typeface="Open Sans"/>
                  <a:sym typeface="Open Sans"/>
                </a:rPr>
                <a:t>Development</a:t>
              </a:r>
              <a:endParaRPr b="1" i="0" sz="1000" u="none" cap="none" strike="noStrike">
                <a:solidFill>
                  <a:schemeClr val="lt1"/>
                </a:solidFill>
                <a:latin typeface="Open Sans"/>
                <a:ea typeface="Open Sans"/>
                <a:cs typeface="Open Sans"/>
                <a:sym typeface="Open Sans"/>
              </a:endParaRPr>
            </a:p>
          </p:txBody>
        </p:sp>
        <p:sp>
          <p:nvSpPr>
            <p:cNvPr id="800" name="Google Shape;800;p117"/>
            <p:cNvSpPr txBox="1"/>
            <p:nvPr/>
          </p:nvSpPr>
          <p:spPr>
            <a:xfrm>
              <a:off x="4300815" y="1952468"/>
              <a:ext cx="3347400" cy="4761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500"/>
                <a:buFont typeface="Arial"/>
                <a:buNone/>
              </a:pPr>
              <a:r>
                <a:rPr b="1" i="0" lang="en-US" sz="1000" u="none" cap="none" strike="noStrike">
                  <a:solidFill>
                    <a:schemeClr val="lt1"/>
                  </a:solidFill>
                  <a:latin typeface="Open Sans"/>
                  <a:ea typeface="Open Sans"/>
                  <a:cs typeface="Open Sans"/>
                  <a:sym typeface="Open Sans"/>
                </a:rPr>
                <a:t>Commercial Products/Solutions</a:t>
              </a:r>
              <a:endParaRPr b="1" i="0" sz="1000" u="none" cap="none" strike="noStrike">
                <a:solidFill>
                  <a:schemeClr val="lt1"/>
                </a:solidFill>
                <a:latin typeface="Open Sans"/>
                <a:ea typeface="Open Sans"/>
                <a:cs typeface="Open Sans"/>
                <a:sym typeface="Open Sans"/>
              </a:endParaRPr>
            </a:p>
          </p:txBody>
        </p:sp>
        <p:sp>
          <p:nvSpPr>
            <p:cNvPr id="801" name="Google Shape;801;p117"/>
            <p:cNvSpPr txBox="1"/>
            <p:nvPr/>
          </p:nvSpPr>
          <p:spPr>
            <a:xfrm>
              <a:off x="7648324" y="3496025"/>
              <a:ext cx="2692500" cy="8421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500"/>
                <a:buFont typeface="Arial"/>
                <a:buNone/>
              </a:pPr>
              <a:r>
                <a:rPr b="1" i="0" lang="en-US" sz="1000" u="none" cap="none" strike="noStrike">
                  <a:solidFill>
                    <a:schemeClr val="lt1"/>
                  </a:solidFill>
                  <a:latin typeface="Open Sans"/>
                  <a:ea typeface="Open Sans"/>
                  <a:cs typeface="Open Sans"/>
                  <a:sym typeface="Open Sans"/>
                </a:rPr>
                <a:t>Bug Fixes,</a:t>
              </a:r>
              <a:endParaRPr b="1" i="0" sz="1000" u="none" cap="none" strike="noStrike">
                <a:solidFill>
                  <a:schemeClr val="lt1"/>
                </a:solidFill>
                <a:latin typeface="Open Sans"/>
                <a:ea typeface="Open Sans"/>
                <a:cs typeface="Open Sans"/>
                <a:sym typeface="Open Sans"/>
              </a:endParaRPr>
            </a:p>
            <a:p>
              <a:pPr indent="0" lvl="0" marL="0" marR="0" rtl="0" algn="ctr">
                <a:lnSpc>
                  <a:spcPct val="100000"/>
                </a:lnSpc>
                <a:spcBef>
                  <a:spcPts val="0"/>
                </a:spcBef>
                <a:spcAft>
                  <a:spcPts val="0"/>
                </a:spcAft>
                <a:buClr>
                  <a:srgbClr val="000000"/>
                </a:buClr>
                <a:buSzPts val="1500"/>
                <a:buFont typeface="Arial"/>
                <a:buNone/>
              </a:pPr>
              <a:r>
                <a:rPr b="1" i="0" lang="en-US" sz="1000" u="none" cap="none" strike="noStrike">
                  <a:solidFill>
                    <a:schemeClr val="lt1"/>
                  </a:solidFill>
                  <a:latin typeface="Open Sans"/>
                  <a:ea typeface="Open Sans"/>
                  <a:cs typeface="Open Sans"/>
                  <a:sym typeface="Open Sans"/>
                </a:rPr>
                <a:t>Security Updates</a:t>
              </a:r>
              <a:endParaRPr b="1" i="0" sz="1000" u="none" cap="none" strike="noStrike">
                <a:solidFill>
                  <a:schemeClr val="lt1"/>
                </a:solidFill>
                <a:latin typeface="Open Sans"/>
                <a:ea typeface="Open Sans"/>
                <a:cs typeface="Open Sans"/>
                <a:sym typeface="Open Sans"/>
              </a:endParaRPr>
            </a:p>
          </p:txBody>
        </p:sp>
        <p:grpSp>
          <p:nvGrpSpPr>
            <p:cNvPr id="802" name="Google Shape;802;p117"/>
            <p:cNvGrpSpPr/>
            <p:nvPr/>
          </p:nvGrpSpPr>
          <p:grpSpPr>
            <a:xfrm>
              <a:off x="4501348" y="2970858"/>
              <a:ext cx="2946300" cy="1892400"/>
              <a:chOff x="4435241" y="3514291"/>
              <a:chExt cx="2946300" cy="1892400"/>
            </a:xfrm>
          </p:grpSpPr>
          <p:sp>
            <p:nvSpPr>
              <p:cNvPr id="803" name="Google Shape;803;p117"/>
              <p:cNvSpPr/>
              <p:nvPr/>
            </p:nvSpPr>
            <p:spPr>
              <a:xfrm>
                <a:off x="4435241" y="3514291"/>
                <a:ext cx="2946300" cy="1892400"/>
              </a:xfrm>
              <a:prstGeom prst="ellipse">
                <a:avLst/>
              </a:prstGeom>
              <a:solidFill>
                <a:schemeClr val="accent2"/>
              </a:solidFill>
              <a:ln>
                <a:noFill/>
              </a:ln>
              <a:effectLst>
                <a:outerShdw blurRad="40000" rotWithShape="0" dir="5400000" dist="23000">
                  <a:srgbClr val="000000">
                    <a:alpha val="34510"/>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100"/>
                  <a:buFont typeface="Gill Sans"/>
                  <a:buNone/>
                </a:pPr>
                <a:r>
                  <a:t/>
                </a:r>
                <a:endParaRPr b="0" i="0" sz="800" u="none" cap="none" strike="noStrike">
                  <a:solidFill>
                    <a:schemeClr val="lt1"/>
                  </a:solidFill>
                  <a:latin typeface="Open Sans"/>
                  <a:ea typeface="Open Sans"/>
                  <a:cs typeface="Open Sans"/>
                  <a:sym typeface="Open Sans"/>
                </a:endParaRPr>
              </a:p>
            </p:txBody>
          </p:sp>
          <p:sp>
            <p:nvSpPr>
              <p:cNvPr id="804" name="Google Shape;804;p117"/>
              <p:cNvSpPr txBox="1"/>
              <p:nvPr/>
            </p:nvSpPr>
            <p:spPr>
              <a:xfrm>
                <a:off x="4543140" y="4120183"/>
                <a:ext cx="2838300" cy="8421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500"/>
                  <a:buFont typeface="Arial"/>
                  <a:buNone/>
                </a:pPr>
                <a:r>
                  <a:rPr b="1" i="0" lang="en-US" sz="1000" u="none" cap="none" strike="noStrike">
                    <a:solidFill>
                      <a:schemeClr val="lt1"/>
                    </a:solidFill>
                    <a:latin typeface="Open Sans"/>
                    <a:ea typeface="Open Sans"/>
                    <a:cs typeface="Open Sans"/>
                    <a:sym typeface="Open Sans"/>
                  </a:rPr>
                  <a:t>Neutral Project Governance &amp; </a:t>
                </a:r>
                <a:endParaRPr b="0" i="0" sz="1000" u="none" cap="none" strike="noStrike">
                  <a:solidFill>
                    <a:schemeClr val="lt1"/>
                  </a:solidFill>
                  <a:latin typeface="Open Sans"/>
                  <a:ea typeface="Open Sans"/>
                  <a:cs typeface="Open Sans"/>
                  <a:sym typeface="Open Sans"/>
                </a:endParaRPr>
              </a:p>
              <a:p>
                <a:pPr indent="0" lvl="0" marL="0" marR="0" rtl="0" algn="ctr">
                  <a:lnSpc>
                    <a:spcPct val="100000"/>
                  </a:lnSpc>
                  <a:spcBef>
                    <a:spcPts val="0"/>
                  </a:spcBef>
                  <a:spcAft>
                    <a:spcPts val="0"/>
                  </a:spcAft>
                  <a:buClr>
                    <a:schemeClr val="lt1"/>
                  </a:buClr>
                  <a:buSzPts val="1500"/>
                  <a:buFont typeface="Arial"/>
                  <a:buNone/>
                </a:pPr>
                <a:r>
                  <a:rPr b="1" i="0" lang="en-US" sz="1000" u="none" cap="none" strike="noStrike">
                    <a:solidFill>
                      <a:schemeClr val="lt1"/>
                    </a:solidFill>
                    <a:latin typeface="Open Sans"/>
                    <a:ea typeface="Open Sans"/>
                    <a:cs typeface="Open Sans"/>
                    <a:sym typeface="Open Sans"/>
                  </a:rPr>
                  <a:t>IP Model</a:t>
                </a:r>
                <a:endParaRPr b="0" i="0" sz="1000" u="none" cap="none" strike="noStrike">
                  <a:solidFill>
                    <a:schemeClr val="lt1"/>
                  </a:solidFill>
                  <a:latin typeface="Open Sans"/>
                  <a:ea typeface="Open Sans"/>
                  <a:cs typeface="Open Sans"/>
                  <a:sym typeface="Open Sans"/>
                </a:endParaRPr>
              </a:p>
            </p:txBody>
          </p:sp>
        </p:grpSp>
        <p:sp>
          <p:nvSpPr>
            <p:cNvPr id="805" name="Google Shape;805;p117"/>
            <p:cNvSpPr/>
            <p:nvPr/>
          </p:nvSpPr>
          <p:spPr>
            <a:xfrm>
              <a:off x="2648110" y="2167837"/>
              <a:ext cx="1652700" cy="1064700"/>
            </a:xfrm>
            <a:prstGeom prst="bentArrow">
              <a:avLst>
                <a:gd fmla="val 25000" name="adj1"/>
                <a:gd fmla="val 25000" name="adj2"/>
                <a:gd fmla="val 25000" name="adj3"/>
                <a:gd fmla="val 43750" name="adj4"/>
              </a:avLst>
            </a:prstGeom>
            <a:solidFill>
              <a:schemeClr val="accent2"/>
            </a:solidFill>
            <a:ln>
              <a:noFill/>
            </a:ln>
            <a:effectLst>
              <a:outerShdw blurRad="40000" rotWithShape="0" dir="5400000" dist="23000">
                <a:srgbClr val="000000">
                  <a:alpha val="34510"/>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100"/>
                <a:buFont typeface="Gill Sans"/>
                <a:buNone/>
              </a:pPr>
              <a:r>
                <a:t/>
              </a:r>
              <a:endParaRPr b="0" i="0" sz="800" u="none" cap="none" strike="noStrike">
                <a:solidFill>
                  <a:schemeClr val="lt1"/>
                </a:solidFill>
                <a:latin typeface="Open Sans"/>
                <a:ea typeface="Open Sans"/>
                <a:cs typeface="Open Sans"/>
                <a:sym typeface="Open Sans"/>
              </a:endParaRPr>
            </a:p>
          </p:txBody>
        </p:sp>
        <p:sp>
          <p:nvSpPr>
            <p:cNvPr id="806" name="Google Shape;806;p117"/>
            <p:cNvSpPr/>
            <p:nvPr/>
          </p:nvSpPr>
          <p:spPr>
            <a:xfrm rot="5400000">
              <a:off x="7992133" y="1903332"/>
              <a:ext cx="985200" cy="1673100"/>
            </a:xfrm>
            <a:prstGeom prst="bentArrow">
              <a:avLst>
                <a:gd fmla="val 26591" name="adj1"/>
                <a:gd fmla="val 25000" name="adj2"/>
                <a:gd fmla="val 25000" name="adj3"/>
                <a:gd fmla="val 43750" name="adj4"/>
              </a:avLst>
            </a:prstGeom>
            <a:solidFill>
              <a:schemeClr val="accent2"/>
            </a:solidFill>
            <a:ln>
              <a:noFill/>
            </a:ln>
            <a:effectLst>
              <a:outerShdw blurRad="40000" rotWithShape="0" dir="5400000" dist="23000">
                <a:srgbClr val="000000">
                  <a:alpha val="34510"/>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100"/>
                <a:buFont typeface="Gill Sans"/>
                <a:buNone/>
              </a:pPr>
              <a:r>
                <a:t/>
              </a:r>
              <a:endParaRPr b="0" i="0" sz="800" u="none" cap="none" strike="noStrike">
                <a:solidFill>
                  <a:schemeClr val="lt1"/>
                </a:solidFill>
                <a:latin typeface="Open Sans"/>
                <a:ea typeface="Open Sans"/>
                <a:cs typeface="Open Sans"/>
                <a:sym typeface="Open Sans"/>
              </a:endParaRPr>
            </a:p>
          </p:txBody>
        </p:sp>
        <p:sp>
          <p:nvSpPr>
            <p:cNvPr id="807" name="Google Shape;807;p117"/>
            <p:cNvSpPr/>
            <p:nvPr/>
          </p:nvSpPr>
          <p:spPr>
            <a:xfrm rot="10800000">
              <a:off x="2480867" y="4542459"/>
              <a:ext cx="6722400" cy="1166400"/>
            </a:xfrm>
            <a:prstGeom prst="uturnArrow">
              <a:avLst>
                <a:gd fmla="val 25000" name="adj1"/>
                <a:gd fmla="val 25000" name="adj2"/>
                <a:gd fmla="val 25000" name="adj3"/>
                <a:gd fmla="val 43750" name="adj4"/>
                <a:gd fmla="val 75000" name="adj5"/>
              </a:avLst>
            </a:prstGeom>
            <a:solidFill>
              <a:schemeClr val="accent2"/>
            </a:solidFill>
            <a:ln>
              <a:noFill/>
            </a:ln>
            <a:effectLst>
              <a:outerShdw blurRad="40000" rotWithShape="0" dir="5400000" dist="23000">
                <a:srgbClr val="000000">
                  <a:alpha val="34510"/>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100"/>
                <a:buFont typeface="Gill Sans"/>
                <a:buNone/>
              </a:pPr>
              <a:r>
                <a:t/>
              </a:r>
              <a:endParaRPr b="0" i="0" sz="800" u="none" cap="none" strike="noStrike">
                <a:solidFill>
                  <a:schemeClr val="lt1"/>
                </a:solidFill>
                <a:latin typeface="Open Sans"/>
                <a:ea typeface="Open Sans"/>
                <a:cs typeface="Open Sans"/>
                <a:sym typeface="Open Sans"/>
              </a:endParaRPr>
            </a:p>
          </p:txBody>
        </p:sp>
      </p:grpSp>
      <p:sp>
        <p:nvSpPr>
          <p:cNvPr id="808" name="Google Shape;808;p117"/>
          <p:cNvSpPr/>
          <p:nvPr/>
        </p:nvSpPr>
        <p:spPr>
          <a:xfrm>
            <a:off x="5203701" y="3700224"/>
            <a:ext cx="3331500" cy="5577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1" i="0" lang="en-US" sz="1000" u="none" cap="none" strike="noStrike">
                <a:solidFill>
                  <a:schemeClr val="lt1"/>
                </a:solidFill>
                <a:latin typeface="Open Sans"/>
                <a:ea typeface="Open Sans"/>
                <a:cs typeface="Open Sans"/>
                <a:sym typeface="Open Sans"/>
              </a:rPr>
              <a:t>Commercial dependency drives a virtuous cycle of commercial and community engagement based on accepted governance and IP models</a:t>
            </a:r>
            <a:endParaRPr b="1" i="0" sz="1000" u="none" cap="none" strike="noStrike">
              <a:solidFill>
                <a:schemeClr val="lt1"/>
              </a:solidFill>
              <a:latin typeface="Open Sans"/>
              <a:ea typeface="Open Sans"/>
              <a:cs typeface="Open Sans"/>
              <a:sym typeface="Open Sans"/>
            </a:endParaRPr>
          </a:p>
        </p:txBody>
      </p:sp>
      <p:sp>
        <p:nvSpPr>
          <p:cNvPr id="809" name="Google Shape;809;p117"/>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4" name="Shape 814"/>
        <p:cNvGrpSpPr/>
        <p:nvPr/>
      </p:nvGrpSpPr>
      <p:grpSpPr>
        <a:xfrm>
          <a:off x="0" y="0"/>
          <a:ext cx="0" cy="0"/>
          <a:chOff x="0" y="0"/>
          <a:chExt cx="0" cy="0"/>
        </a:xfrm>
      </p:grpSpPr>
      <p:sp>
        <p:nvSpPr>
          <p:cNvPr id="815" name="Google Shape;815;p118"/>
          <p:cNvSpPr txBox="1"/>
          <p:nvPr/>
        </p:nvSpPr>
        <p:spPr>
          <a:xfrm>
            <a:off x="58975" y="1295400"/>
            <a:ext cx="3959700" cy="3442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US" sz="1300">
                <a:latin typeface="Gill Sans"/>
                <a:ea typeface="Gill Sans"/>
                <a:cs typeface="Gill Sans"/>
                <a:sym typeface="Gill Sans"/>
              </a:rPr>
              <a:t>The Open Mainframe Project was founded in 2015, as a focal point for deployment and use of Linux and Open Source in a mainframe computing environment.</a:t>
            </a:r>
            <a:endParaRPr sz="1300">
              <a:latin typeface="Gill Sans"/>
              <a:ea typeface="Gill Sans"/>
              <a:cs typeface="Gill Sans"/>
              <a:sym typeface="Gill Sans"/>
            </a:endParaRPr>
          </a:p>
          <a:p>
            <a:pPr indent="0" lvl="0" marL="0" rtl="0" algn="l">
              <a:spcBef>
                <a:spcPts val="1000"/>
              </a:spcBef>
              <a:spcAft>
                <a:spcPts val="0"/>
              </a:spcAft>
              <a:buNone/>
            </a:pPr>
            <a:r>
              <a:rPr lang="en-US" sz="1300">
                <a:latin typeface="Gill Sans"/>
                <a:ea typeface="Gill Sans"/>
                <a:cs typeface="Gill Sans"/>
                <a:sym typeface="Gill Sans"/>
              </a:rPr>
              <a:t>Open Source is the collective thread within leading organizations that look to leverage their technology infrastructure as a competitive advantage. The mainframe design principles of security, stability, scalability, and performance are important to these leading organizations, and having the mainframe interoperable in a hybrid infrastructure enables leading organizations to realize its benefits. Open Mainframe Project believes this is best achieved as a community through open source.</a:t>
            </a:r>
            <a:endParaRPr sz="1300">
              <a:latin typeface="Gill Sans"/>
              <a:ea typeface="Gill Sans"/>
              <a:cs typeface="Gill Sans"/>
              <a:sym typeface="Gill Sans"/>
            </a:endParaRPr>
          </a:p>
          <a:p>
            <a:pPr indent="0" lvl="0" marL="0" rtl="0" algn="l">
              <a:spcBef>
                <a:spcPts val="1000"/>
              </a:spcBef>
              <a:spcAft>
                <a:spcPts val="1000"/>
              </a:spcAft>
              <a:buNone/>
            </a:pPr>
            <a:r>
              <a:rPr lang="en-US" sz="1300">
                <a:latin typeface="Gill Sans"/>
                <a:ea typeface="Gill Sans"/>
                <a:cs typeface="Gill Sans"/>
                <a:sym typeface="Gill Sans"/>
              </a:rPr>
              <a:t>Open Mainframe Project hosts 17 projects and working groups and is supported by 40 organizations.</a:t>
            </a:r>
            <a:endParaRPr sz="1300">
              <a:latin typeface="Gill Sans"/>
              <a:ea typeface="Gill Sans"/>
              <a:cs typeface="Gill Sans"/>
              <a:sym typeface="Gill Sans"/>
            </a:endParaRPr>
          </a:p>
        </p:txBody>
      </p:sp>
      <p:sp>
        <p:nvSpPr>
          <p:cNvPr id="816" name="Google Shape;816;p118"/>
          <p:cNvSpPr txBox="1"/>
          <p:nvPr/>
        </p:nvSpPr>
        <p:spPr>
          <a:xfrm>
            <a:off x="4094925" y="185525"/>
            <a:ext cx="4881600" cy="153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latin typeface="Gill Sans"/>
                <a:ea typeface="Gill Sans"/>
                <a:cs typeface="Gill Sans"/>
                <a:sym typeface="Gill Sans"/>
              </a:rPr>
              <a:t>Vision</a:t>
            </a:r>
            <a:endParaRPr b="1" sz="1200">
              <a:latin typeface="Gill Sans"/>
              <a:ea typeface="Gill Sans"/>
              <a:cs typeface="Gill Sans"/>
              <a:sym typeface="Gill Sans"/>
            </a:endParaRPr>
          </a:p>
          <a:p>
            <a:pPr indent="0" lvl="0" marL="0" rtl="0" algn="ctr">
              <a:spcBef>
                <a:spcPts val="0"/>
              </a:spcBef>
              <a:spcAft>
                <a:spcPts val="0"/>
              </a:spcAft>
              <a:buNone/>
            </a:pPr>
            <a:r>
              <a:rPr lang="en-US" sz="1200">
                <a:latin typeface="Gill Sans"/>
                <a:ea typeface="Gill Sans"/>
                <a:cs typeface="Gill Sans"/>
                <a:sym typeface="Gill Sans"/>
              </a:rPr>
              <a:t>The mainframe is an active, integrated, and essential part of modern enterprise IT, consumable by mainstream developers and users, and driven by a vibrant open source community.</a:t>
            </a:r>
            <a:endParaRPr sz="1200">
              <a:latin typeface="Gill Sans"/>
              <a:ea typeface="Gill Sans"/>
              <a:cs typeface="Gill Sans"/>
              <a:sym typeface="Gill Sans"/>
            </a:endParaRPr>
          </a:p>
          <a:p>
            <a:pPr indent="0" lvl="0" marL="0" rtl="0" algn="ctr">
              <a:spcBef>
                <a:spcPts val="0"/>
              </a:spcBef>
              <a:spcAft>
                <a:spcPts val="0"/>
              </a:spcAft>
              <a:buNone/>
            </a:pPr>
            <a:r>
              <a:t/>
            </a:r>
            <a:endParaRPr b="1" sz="1200">
              <a:latin typeface="Gill Sans"/>
              <a:ea typeface="Gill Sans"/>
              <a:cs typeface="Gill Sans"/>
              <a:sym typeface="Gill Sans"/>
            </a:endParaRPr>
          </a:p>
          <a:p>
            <a:pPr indent="0" lvl="0" marL="0" rtl="0" algn="ctr">
              <a:spcBef>
                <a:spcPts val="0"/>
              </a:spcBef>
              <a:spcAft>
                <a:spcPts val="0"/>
              </a:spcAft>
              <a:buNone/>
            </a:pPr>
            <a:r>
              <a:rPr b="1" lang="en-US">
                <a:latin typeface="Gill Sans"/>
                <a:ea typeface="Gill Sans"/>
                <a:cs typeface="Gill Sans"/>
                <a:sym typeface="Gill Sans"/>
              </a:rPr>
              <a:t>Mission</a:t>
            </a:r>
            <a:endParaRPr sz="1200">
              <a:latin typeface="Gill Sans"/>
              <a:ea typeface="Gill Sans"/>
              <a:cs typeface="Gill Sans"/>
              <a:sym typeface="Gill Sans"/>
            </a:endParaRPr>
          </a:p>
          <a:p>
            <a:pPr indent="0" lvl="0" marL="0" rtl="0" algn="ctr">
              <a:spcBef>
                <a:spcPts val="0"/>
              </a:spcBef>
              <a:spcAft>
                <a:spcPts val="0"/>
              </a:spcAft>
              <a:buNone/>
            </a:pPr>
            <a:r>
              <a:rPr lang="en-US" sz="1200">
                <a:latin typeface="Gill Sans"/>
                <a:ea typeface="Gill Sans"/>
                <a:cs typeface="Gill Sans"/>
                <a:sym typeface="Gill Sans"/>
              </a:rPr>
              <a:t>To achieve the vision of the Open Mainframe Project by…</a:t>
            </a:r>
            <a:endParaRPr sz="1200">
              <a:latin typeface="Gill Sans"/>
              <a:ea typeface="Gill Sans"/>
              <a:cs typeface="Gill Sans"/>
              <a:sym typeface="Gill Sans"/>
            </a:endParaRPr>
          </a:p>
        </p:txBody>
      </p:sp>
      <p:sp>
        <p:nvSpPr>
          <p:cNvPr id="817" name="Google Shape;817;p118"/>
          <p:cNvSpPr txBox="1"/>
          <p:nvPr/>
        </p:nvSpPr>
        <p:spPr>
          <a:xfrm>
            <a:off x="4094925" y="2301350"/>
            <a:ext cx="2488800" cy="1031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100">
                <a:solidFill>
                  <a:schemeClr val="dk1"/>
                </a:solidFill>
                <a:latin typeface="Gill Sans"/>
                <a:ea typeface="Gill Sans"/>
                <a:cs typeface="Gill Sans"/>
                <a:sym typeface="Gill Sans"/>
              </a:rPr>
              <a:t>Setting a high bar for application development on the mainframe</a:t>
            </a:r>
            <a:endParaRPr b="1" sz="1100">
              <a:solidFill>
                <a:schemeClr val="dk1"/>
              </a:solidFill>
              <a:latin typeface="Gill Sans"/>
              <a:ea typeface="Gill Sans"/>
              <a:cs typeface="Gill Sans"/>
              <a:sym typeface="Gill Sans"/>
            </a:endParaRPr>
          </a:p>
          <a:p>
            <a:pPr indent="0" lvl="0" marL="0" rtl="0" algn="ctr">
              <a:spcBef>
                <a:spcPts val="0"/>
              </a:spcBef>
              <a:spcAft>
                <a:spcPts val="0"/>
              </a:spcAft>
              <a:buNone/>
            </a:pPr>
            <a:r>
              <a:rPr lang="en-US" sz="1100">
                <a:solidFill>
                  <a:schemeClr val="dk1"/>
                </a:solidFill>
                <a:latin typeface="Gill Sans"/>
                <a:ea typeface="Gill Sans"/>
                <a:cs typeface="Gill Sans"/>
                <a:sym typeface="Gill Sans"/>
              </a:rPr>
              <a:t>through documentation, API development, and a security-first approach.</a:t>
            </a:r>
            <a:endParaRPr sz="1100">
              <a:latin typeface="Gill Sans"/>
              <a:ea typeface="Gill Sans"/>
              <a:cs typeface="Gill Sans"/>
              <a:sym typeface="Gill Sans"/>
            </a:endParaRPr>
          </a:p>
        </p:txBody>
      </p:sp>
      <p:sp>
        <p:nvSpPr>
          <p:cNvPr id="818" name="Google Shape;818;p118"/>
          <p:cNvSpPr txBox="1"/>
          <p:nvPr/>
        </p:nvSpPr>
        <p:spPr>
          <a:xfrm>
            <a:off x="6553425" y="2301350"/>
            <a:ext cx="2488800" cy="103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100">
                <a:solidFill>
                  <a:schemeClr val="dk1"/>
                </a:solidFill>
                <a:latin typeface="Gill Sans"/>
                <a:ea typeface="Gill Sans"/>
                <a:cs typeface="Gill Sans"/>
                <a:sym typeface="Gill Sans"/>
              </a:rPr>
              <a:t>Showcase the mainframe of today</a:t>
            </a:r>
            <a:endParaRPr b="1" sz="1100">
              <a:solidFill>
                <a:schemeClr val="dk1"/>
              </a:solidFill>
              <a:latin typeface="Gill Sans"/>
              <a:ea typeface="Gill Sans"/>
              <a:cs typeface="Gill Sans"/>
              <a:sym typeface="Gill Sans"/>
            </a:endParaRPr>
          </a:p>
          <a:p>
            <a:pPr indent="0" lvl="0" marL="0" rtl="0" algn="ctr">
              <a:spcBef>
                <a:spcPts val="0"/>
              </a:spcBef>
              <a:spcAft>
                <a:spcPts val="0"/>
              </a:spcAft>
              <a:buNone/>
            </a:pPr>
            <a:r>
              <a:rPr lang="en-US" sz="1100">
                <a:solidFill>
                  <a:schemeClr val="dk1"/>
                </a:solidFill>
                <a:latin typeface="Gill Sans"/>
                <a:ea typeface="Gill Sans"/>
                <a:cs typeface="Gill Sans"/>
                <a:sym typeface="Gill Sans"/>
              </a:rPr>
              <a:t> to both the mainframe ecosystem as well as the broad enterprise IT community.</a:t>
            </a:r>
            <a:endParaRPr sz="1100">
              <a:latin typeface="Gill Sans"/>
              <a:ea typeface="Gill Sans"/>
              <a:cs typeface="Gill Sans"/>
              <a:sym typeface="Gill Sans"/>
            </a:endParaRPr>
          </a:p>
        </p:txBody>
      </p:sp>
      <p:sp>
        <p:nvSpPr>
          <p:cNvPr id="819" name="Google Shape;819;p118"/>
          <p:cNvSpPr txBox="1"/>
          <p:nvPr/>
        </p:nvSpPr>
        <p:spPr>
          <a:xfrm>
            <a:off x="4094925" y="3824200"/>
            <a:ext cx="2488800" cy="1031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100">
                <a:solidFill>
                  <a:schemeClr val="dk1"/>
                </a:solidFill>
                <a:latin typeface="Gill Sans"/>
                <a:ea typeface="Gill Sans"/>
                <a:cs typeface="Gill Sans"/>
                <a:sym typeface="Gill Sans"/>
              </a:rPr>
              <a:t>Enable the mainframe to be more consumable by developers</a:t>
            </a:r>
            <a:endParaRPr b="1" sz="1100">
              <a:solidFill>
                <a:schemeClr val="dk1"/>
              </a:solidFill>
              <a:latin typeface="Gill Sans"/>
              <a:ea typeface="Gill Sans"/>
              <a:cs typeface="Gill Sans"/>
              <a:sym typeface="Gill Sans"/>
            </a:endParaRPr>
          </a:p>
          <a:p>
            <a:pPr indent="0" lvl="0" marL="0" rtl="0" algn="ctr">
              <a:spcBef>
                <a:spcPts val="0"/>
              </a:spcBef>
              <a:spcAft>
                <a:spcPts val="0"/>
              </a:spcAft>
              <a:buNone/>
            </a:pPr>
            <a:r>
              <a:rPr lang="en-US" sz="1100">
                <a:solidFill>
                  <a:schemeClr val="dk1"/>
                </a:solidFill>
                <a:latin typeface="Gill Sans"/>
                <a:ea typeface="Gill Sans"/>
                <a:cs typeface="Gill Sans"/>
                <a:sym typeface="Gill Sans"/>
              </a:rPr>
              <a:t> with a transparent experience in leveraging the value propositions of the mainframe.</a:t>
            </a:r>
            <a:endParaRPr sz="1100">
              <a:solidFill>
                <a:schemeClr val="dk1"/>
              </a:solidFill>
              <a:latin typeface="Gill Sans"/>
              <a:ea typeface="Gill Sans"/>
              <a:cs typeface="Gill Sans"/>
              <a:sym typeface="Gill Sans"/>
            </a:endParaRPr>
          </a:p>
        </p:txBody>
      </p:sp>
      <p:sp>
        <p:nvSpPr>
          <p:cNvPr id="820" name="Google Shape;820;p118"/>
          <p:cNvSpPr txBox="1"/>
          <p:nvPr/>
        </p:nvSpPr>
        <p:spPr>
          <a:xfrm>
            <a:off x="6553425" y="3824200"/>
            <a:ext cx="2488800" cy="861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100">
                <a:solidFill>
                  <a:schemeClr val="dk1"/>
                </a:solidFill>
                <a:latin typeface="Gill Sans"/>
                <a:ea typeface="Gill Sans"/>
                <a:cs typeface="Gill Sans"/>
                <a:sym typeface="Gill Sans"/>
              </a:rPr>
              <a:t>Ensure the mainframe aligns well in the changing enterprise IT landscape</a:t>
            </a:r>
            <a:endParaRPr b="1" sz="1100">
              <a:solidFill>
                <a:schemeClr val="dk1"/>
              </a:solidFill>
              <a:latin typeface="Gill Sans"/>
              <a:ea typeface="Gill Sans"/>
              <a:cs typeface="Gill Sans"/>
              <a:sym typeface="Gill Sans"/>
            </a:endParaRPr>
          </a:p>
          <a:p>
            <a:pPr indent="0" lvl="0" marL="0" rtl="0" algn="ctr">
              <a:spcBef>
                <a:spcPts val="0"/>
              </a:spcBef>
              <a:spcAft>
                <a:spcPts val="0"/>
              </a:spcAft>
              <a:buNone/>
            </a:pPr>
            <a:r>
              <a:rPr lang="en-US" sz="1100">
                <a:solidFill>
                  <a:schemeClr val="dk1"/>
                </a:solidFill>
                <a:latin typeface="Gill Sans"/>
                <a:ea typeface="Gill Sans"/>
                <a:cs typeface="Gill Sans"/>
                <a:sym typeface="Gill Sans"/>
              </a:rPr>
              <a:t> of cloud-native and DevOps.</a:t>
            </a:r>
            <a:endParaRPr sz="1100">
              <a:solidFill>
                <a:schemeClr val="dk1"/>
              </a:solidFill>
              <a:latin typeface="Gill Sans"/>
              <a:ea typeface="Gill Sans"/>
              <a:cs typeface="Gill Sans"/>
              <a:sym typeface="Gill Sans"/>
            </a:endParaRPr>
          </a:p>
        </p:txBody>
      </p:sp>
      <p:grpSp>
        <p:nvGrpSpPr>
          <p:cNvPr id="821" name="Google Shape;821;p118"/>
          <p:cNvGrpSpPr/>
          <p:nvPr/>
        </p:nvGrpSpPr>
        <p:grpSpPr>
          <a:xfrm>
            <a:off x="5038925" y="1770425"/>
            <a:ext cx="546300" cy="546300"/>
            <a:chOff x="790925" y="2833675"/>
            <a:chExt cx="546300" cy="546300"/>
          </a:xfrm>
        </p:grpSpPr>
        <p:sp>
          <p:nvSpPr>
            <p:cNvPr id="822" name="Google Shape;822;p118"/>
            <p:cNvSpPr/>
            <p:nvPr/>
          </p:nvSpPr>
          <p:spPr>
            <a:xfrm>
              <a:off x="790925" y="2833675"/>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23" name="Google Shape;823;p118"/>
            <p:cNvPicPr preferRelativeResize="0"/>
            <p:nvPr/>
          </p:nvPicPr>
          <p:blipFill>
            <a:blip r:embed="rId3">
              <a:alphaModFix/>
            </a:blip>
            <a:stretch>
              <a:fillRect/>
            </a:stretch>
          </p:blipFill>
          <p:spPr>
            <a:xfrm>
              <a:off x="960250" y="3014522"/>
              <a:ext cx="207651" cy="184599"/>
            </a:xfrm>
            <a:prstGeom prst="rect">
              <a:avLst/>
            </a:prstGeom>
            <a:noFill/>
            <a:ln>
              <a:noFill/>
            </a:ln>
          </p:spPr>
        </p:pic>
      </p:grpSp>
      <p:grpSp>
        <p:nvGrpSpPr>
          <p:cNvPr id="824" name="Google Shape;824;p118"/>
          <p:cNvGrpSpPr/>
          <p:nvPr/>
        </p:nvGrpSpPr>
        <p:grpSpPr>
          <a:xfrm>
            <a:off x="7524675" y="1770425"/>
            <a:ext cx="546300" cy="546300"/>
            <a:chOff x="2966775" y="2833675"/>
            <a:chExt cx="546300" cy="546300"/>
          </a:xfrm>
        </p:grpSpPr>
        <p:sp>
          <p:nvSpPr>
            <p:cNvPr id="825" name="Google Shape;825;p118"/>
            <p:cNvSpPr/>
            <p:nvPr/>
          </p:nvSpPr>
          <p:spPr>
            <a:xfrm>
              <a:off x="2966775" y="2833675"/>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26" name="Google Shape;826;p118"/>
            <p:cNvPicPr preferRelativeResize="0"/>
            <p:nvPr/>
          </p:nvPicPr>
          <p:blipFill>
            <a:blip r:embed="rId4">
              <a:alphaModFix/>
            </a:blip>
            <a:stretch>
              <a:fillRect/>
            </a:stretch>
          </p:blipFill>
          <p:spPr>
            <a:xfrm>
              <a:off x="3138191" y="3016397"/>
              <a:ext cx="203460" cy="180851"/>
            </a:xfrm>
            <a:prstGeom prst="rect">
              <a:avLst/>
            </a:prstGeom>
            <a:noFill/>
            <a:ln>
              <a:noFill/>
            </a:ln>
          </p:spPr>
        </p:pic>
      </p:grpSp>
      <p:grpSp>
        <p:nvGrpSpPr>
          <p:cNvPr id="827" name="Google Shape;827;p118"/>
          <p:cNvGrpSpPr/>
          <p:nvPr/>
        </p:nvGrpSpPr>
        <p:grpSpPr>
          <a:xfrm>
            <a:off x="5038917" y="3277900"/>
            <a:ext cx="546300" cy="546300"/>
            <a:chOff x="5373650" y="2863650"/>
            <a:chExt cx="546300" cy="546300"/>
          </a:xfrm>
        </p:grpSpPr>
        <p:sp>
          <p:nvSpPr>
            <p:cNvPr id="828" name="Google Shape;828;p118"/>
            <p:cNvSpPr/>
            <p:nvPr/>
          </p:nvSpPr>
          <p:spPr>
            <a:xfrm>
              <a:off x="5373650" y="2863650"/>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29" name="Google Shape;829;p118"/>
            <p:cNvPicPr preferRelativeResize="0"/>
            <p:nvPr/>
          </p:nvPicPr>
          <p:blipFill>
            <a:blip r:embed="rId5">
              <a:alphaModFix/>
            </a:blip>
            <a:stretch>
              <a:fillRect/>
            </a:stretch>
          </p:blipFill>
          <p:spPr>
            <a:xfrm>
              <a:off x="5545788" y="3056000"/>
              <a:ext cx="202000" cy="161600"/>
            </a:xfrm>
            <a:prstGeom prst="rect">
              <a:avLst/>
            </a:prstGeom>
            <a:noFill/>
            <a:ln>
              <a:noFill/>
            </a:ln>
          </p:spPr>
        </p:pic>
      </p:grpSp>
      <p:grpSp>
        <p:nvGrpSpPr>
          <p:cNvPr id="830" name="Google Shape;830;p118"/>
          <p:cNvGrpSpPr/>
          <p:nvPr/>
        </p:nvGrpSpPr>
        <p:grpSpPr>
          <a:xfrm>
            <a:off x="7524675" y="3277900"/>
            <a:ext cx="546300" cy="546300"/>
            <a:chOff x="7724550" y="2897000"/>
            <a:chExt cx="546300" cy="546300"/>
          </a:xfrm>
        </p:grpSpPr>
        <p:sp>
          <p:nvSpPr>
            <p:cNvPr id="831" name="Google Shape;831;p118"/>
            <p:cNvSpPr/>
            <p:nvPr/>
          </p:nvSpPr>
          <p:spPr>
            <a:xfrm>
              <a:off x="7724550" y="2897000"/>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32" name="Google Shape;832;p118"/>
            <p:cNvPicPr preferRelativeResize="0"/>
            <p:nvPr/>
          </p:nvPicPr>
          <p:blipFill>
            <a:blip r:embed="rId6">
              <a:alphaModFix/>
            </a:blip>
            <a:stretch>
              <a:fillRect/>
            </a:stretch>
          </p:blipFill>
          <p:spPr>
            <a:xfrm>
              <a:off x="7896700" y="3089345"/>
              <a:ext cx="202000" cy="161605"/>
            </a:xfrm>
            <a:prstGeom prst="rect">
              <a:avLst/>
            </a:prstGeom>
            <a:noFill/>
            <a:ln>
              <a:noFill/>
            </a:ln>
          </p:spPr>
        </p:pic>
      </p:grpSp>
      <p:pic>
        <p:nvPicPr>
          <p:cNvPr id="833" name="Google Shape;833;p118"/>
          <p:cNvPicPr preferRelativeResize="0"/>
          <p:nvPr/>
        </p:nvPicPr>
        <p:blipFill>
          <a:blip r:embed="rId7">
            <a:alphaModFix/>
          </a:blip>
          <a:stretch>
            <a:fillRect/>
          </a:stretch>
        </p:blipFill>
        <p:spPr>
          <a:xfrm>
            <a:off x="135252" y="119023"/>
            <a:ext cx="3599252" cy="11001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7" name="Shape 837"/>
        <p:cNvGrpSpPr/>
        <p:nvPr/>
      </p:nvGrpSpPr>
      <p:grpSpPr>
        <a:xfrm>
          <a:off x="0" y="0"/>
          <a:ext cx="0" cy="0"/>
          <a:chOff x="0" y="0"/>
          <a:chExt cx="0" cy="0"/>
        </a:xfrm>
      </p:grpSpPr>
      <p:sp>
        <p:nvSpPr>
          <p:cNvPr id="838" name="Google Shape;838;p119"/>
          <p:cNvSpPr/>
          <p:nvPr/>
        </p:nvSpPr>
        <p:spPr>
          <a:xfrm>
            <a:off x="0" y="4717774"/>
            <a:ext cx="9144000" cy="425700"/>
          </a:xfrm>
          <a:prstGeom prst="rect">
            <a:avLst/>
          </a:prstGeom>
          <a:solidFill>
            <a:srgbClr val="4F81BD">
              <a:alpha val="58819"/>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Gill Sans"/>
              <a:buNone/>
            </a:pPr>
            <a:r>
              <a:rPr b="0" i="0" lang="en-US" sz="1800" u="none" cap="none" strike="noStrike">
                <a:solidFill>
                  <a:srgbClr val="FFFFFF"/>
                </a:solidFill>
                <a:latin typeface="Gill Sans"/>
                <a:ea typeface="Gill Sans"/>
                <a:cs typeface="Gill Sans"/>
                <a:sym typeface="Gill Sans"/>
              </a:rPr>
              <a:t>Learn about all Open Mainframe projects at </a:t>
            </a:r>
            <a:r>
              <a:rPr lang="en-US" sz="1800" u="sng">
                <a:solidFill>
                  <a:schemeClr val="hlink"/>
                </a:solidFill>
                <a:latin typeface="Gill Sans"/>
                <a:ea typeface="Gill Sans"/>
                <a:cs typeface="Gill Sans"/>
                <a:sym typeface="Gill Sans"/>
                <a:hlinkClick r:id="rId3"/>
              </a:rPr>
              <a:t>https://openmainframeproject.org/our-projects/</a:t>
            </a:r>
            <a:r>
              <a:rPr b="0" i="0" lang="en-US" sz="1800" u="none" cap="none" strike="noStrike">
                <a:solidFill>
                  <a:srgbClr val="FFFFFF"/>
                </a:solidFill>
                <a:latin typeface="Gill Sans"/>
                <a:ea typeface="Gill Sans"/>
                <a:cs typeface="Gill Sans"/>
                <a:sym typeface="Gill Sans"/>
              </a:rPr>
              <a:t> </a:t>
            </a:r>
            <a:endParaRPr/>
          </a:p>
        </p:txBody>
      </p:sp>
      <p:sp>
        <p:nvSpPr>
          <p:cNvPr id="839" name="Google Shape;839;p119"/>
          <p:cNvSpPr txBox="1"/>
          <p:nvPr/>
        </p:nvSpPr>
        <p:spPr>
          <a:xfrm>
            <a:off x="0" y="0"/>
            <a:ext cx="4001100" cy="4717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2700">
                <a:solidFill>
                  <a:srgbClr val="262626"/>
                </a:solidFill>
                <a:latin typeface="Gill Sans"/>
                <a:ea typeface="Gill Sans"/>
                <a:cs typeface="Gill Sans"/>
                <a:sym typeface="Gill Sans"/>
              </a:rPr>
              <a:t>Open Mainframe Project enables this innovation</a:t>
            </a:r>
            <a:endParaRPr sz="3000">
              <a:solidFill>
                <a:srgbClr val="262626"/>
              </a:solidFill>
              <a:latin typeface="Gill Sans"/>
              <a:ea typeface="Gill Sans"/>
              <a:cs typeface="Gill Sans"/>
              <a:sym typeface="Gill Sans"/>
            </a:endParaRPr>
          </a:p>
        </p:txBody>
      </p:sp>
      <p:pic>
        <p:nvPicPr>
          <p:cNvPr id="840" name="Google Shape;840;p119"/>
          <p:cNvPicPr preferRelativeResize="0"/>
          <p:nvPr/>
        </p:nvPicPr>
        <p:blipFill rotWithShape="1">
          <a:blip r:embed="rId4">
            <a:alphaModFix/>
          </a:blip>
          <a:srcRect b="26648" l="0" r="1332" t="0"/>
          <a:stretch/>
        </p:blipFill>
        <p:spPr>
          <a:xfrm>
            <a:off x="4074675" y="0"/>
            <a:ext cx="5069326" cy="4717798"/>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6" name="Shape 646"/>
        <p:cNvGrpSpPr/>
        <p:nvPr/>
      </p:nvGrpSpPr>
      <p:grpSpPr>
        <a:xfrm>
          <a:off x="0" y="0"/>
          <a:ext cx="0" cy="0"/>
          <a:chOff x="0" y="0"/>
          <a:chExt cx="0" cy="0"/>
        </a:xfrm>
      </p:grpSpPr>
      <p:sp>
        <p:nvSpPr>
          <p:cNvPr id="647" name="Google Shape;647;p102"/>
          <p:cNvSpPr txBox="1"/>
          <p:nvPr>
            <p:ph type="title"/>
          </p:nvPr>
        </p:nvSpPr>
        <p:spPr>
          <a:xfrm>
            <a:off x="509425" y="1429800"/>
            <a:ext cx="5365800" cy="228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t>Opportunity:</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Accelerate mainframe innovation with open and collaborative development</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But how?</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6F7FA"/>
        </a:solidFill>
      </p:bgPr>
    </p:bg>
    <p:spTree>
      <p:nvGrpSpPr>
        <p:cNvPr id="844" name="Shape 844"/>
        <p:cNvGrpSpPr/>
        <p:nvPr/>
      </p:nvGrpSpPr>
      <p:grpSpPr>
        <a:xfrm>
          <a:off x="0" y="0"/>
          <a:ext cx="0" cy="0"/>
          <a:chOff x="0" y="0"/>
          <a:chExt cx="0" cy="0"/>
        </a:xfrm>
      </p:grpSpPr>
      <p:sp>
        <p:nvSpPr>
          <p:cNvPr id="845" name="Google Shape;845;p120"/>
          <p:cNvSpPr txBox="1"/>
          <p:nvPr>
            <p:ph idx="4294967295" type="title"/>
          </p:nvPr>
        </p:nvSpPr>
        <p:spPr>
          <a:xfrm>
            <a:off x="333525" y="1421175"/>
            <a:ext cx="2200500" cy="1856400"/>
          </a:xfrm>
          <a:prstGeom prst="rect">
            <a:avLst/>
          </a:prstGeom>
          <a:noFill/>
          <a:ln>
            <a:noFill/>
          </a:ln>
        </p:spPr>
        <p:txBody>
          <a:bodyPr anchorCtr="0" anchor="t" bIns="34275" lIns="68575" spcFirstLastPara="1" rIns="68575" wrap="square" tIns="34275">
            <a:noAutofit/>
          </a:bodyPr>
          <a:lstStyle/>
          <a:p>
            <a:pPr indent="0" lvl="0" marL="0" rtl="0" algn="l">
              <a:lnSpc>
                <a:spcPct val="115000"/>
              </a:lnSpc>
              <a:spcBef>
                <a:spcPts val="0"/>
              </a:spcBef>
              <a:spcAft>
                <a:spcPts val="0"/>
              </a:spcAft>
              <a:buSzPts val="1400"/>
              <a:buFont typeface="Gill Sans"/>
              <a:buNone/>
            </a:pPr>
            <a:r>
              <a:rPr lang="en-US" sz="2200">
                <a:solidFill>
                  <a:schemeClr val="accent2"/>
                </a:solidFill>
                <a:latin typeface="Roboto Slab"/>
                <a:ea typeface="Roboto Slab"/>
                <a:cs typeface="Roboto Slab"/>
                <a:sym typeface="Roboto Slab"/>
              </a:rPr>
              <a:t>The LF’s Support Programs help communities succeed.</a:t>
            </a:r>
            <a:endParaRPr sz="2200">
              <a:solidFill>
                <a:schemeClr val="accent2"/>
              </a:solidFill>
              <a:latin typeface="Roboto Slab"/>
              <a:ea typeface="Roboto Slab"/>
              <a:cs typeface="Roboto Slab"/>
              <a:sym typeface="Roboto Slab"/>
            </a:endParaRPr>
          </a:p>
        </p:txBody>
      </p:sp>
      <p:sp>
        <p:nvSpPr>
          <p:cNvPr id="846" name="Google Shape;846;p120"/>
          <p:cNvSpPr/>
          <p:nvPr/>
        </p:nvSpPr>
        <p:spPr>
          <a:xfrm>
            <a:off x="4436587" y="1282179"/>
            <a:ext cx="2607600" cy="2571000"/>
          </a:xfrm>
          <a:prstGeom prst="quadArrow">
            <a:avLst>
              <a:gd fmla="val 1798" name="adj1"/>
              <a:gd fmla="val 1980" name="adj2"/>
              <a:gd fmla="val 5000" name="adj3"/>
            </a:avLst>
          </a:prstGeom>
          <a:solidFill>
            <a:schemeClr val="accent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chemeClr val="dk1"/>
              </a:solidFill>
              <a:latin typeface="Gill Sans"/>
              <a:ea typeface="Gill Sans"/>
              <a:cs typeface="Gill Sans"/>
              <a:sym typeface="Gill Sans"/>
            </a:endParaRPr>
          </a:p>
        </p:txBody>
      </p:sp>
      <p:sp>
        <p:nvSpPr>
          <p:cNvPr id="847" name="Google Shape;847;p120"/>
          <p:cNvSpPr/>
          <p:nvPr/>
        </p:nvSpPr>
        <p:spPr>
          <a:xfrm>
            <a:off x="2740600" y="0"/>
            <a:ext cx="2880300" cy="2432700"/>
          </a:xfrm>
          <a:prstGeom prst="rect">
            <a:avLst/>
          </a:prstGeom>
          <a:solidFill>
            <a:schemeClr val="accent1"/>
          </a:solidFill>
          <a:ln>
            <a:noFill/>
          </a:ln>
        </p:spPr>
        <p:txBody>
          <a:bodyPr anchorCtr="0" anchor="t" bIns="91425" lIns="182875" spcFirstLastPara="1" rIns="91425" wrap="square" tIns="137150">
            <a:noAutofit/>
          </a:bodyPr>
          <a:lstStyle/>
          <a:p>
            <a:pPr indent="0" lvl="0" marL="0" rtl="0" algn="l">
              <a:spcBef>
                <a:spcPts val="0"/>
              </a:spcBef>
              <a:spcAft>
                <a:spcPts val="0"/>
              </a:spcAft>
              <a:buClr>
                <a:srgbClr val="000000"/>
              </a:buClr>
              <a:buSzPts val="1100"/>
              <a:buFont typeface="Arial"/>
              <a:buNone/>
            </a:pPr>
            <a:r>
              <a:rPr lang="en-US" sz="1500">
                <a:solidFill>
                  <a:schemeClr val="lt1"/>
                </a:solidFill>
                <a:latin typeface="Roboto Slab Medium"/>
                <a:ea typeface="Roboto Slab Medium"/>
                <a:cs typeface="Roboto Slab Medium"/>
                <a:sym typeface="Roboto Slab Medium"/>
              </a:rPr>
              <a:t>Developer Community</a:t>
            </a:r>
            <a:endParaRPr sz="1500">
              <a:solidFill>
                <a:schemeClr val="lt1"/>
              </a:solidFill>
              <a:latin typeface="Roboto Slab Medium"/>
              <a:ea typeface="Roboto Slab Medium"/>
              <a:cs typeface="Roboto Slab Medium"/>
              <a:sym typeface="Roboto Slab Medium"/>
            </a:endParaRPr>
          </a:p>
          <a:p>
            <a:pPr indent="0" lvl="0" marL="0" rtl="0" algn="l">
              <a:lnSpc>
                <a:spcPct val="115000"/>
              </a:lnSpc>
              <a:spcBef>
                <a:spcPts val="5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Release &amp; Infrastructure Support</a:t>
            </a:r>
            <a:endParaRPr sz="950">
              <a:solidFill>
                <a:schemeClr val="lt1"/>
              </a:solidFill>
              <a:latin typeface="Gill Sans"/>
              <a:ea typeface="Gill Sans"/>
              <a:cs typeface="Gill Sans"/>
              <a:sym typeface="Gill Sans"/>
            </a:endParaRPr>
          </a:p>
          <a:p>
            <a:pPr indent="0" lvl="0" marL="0" rtl="0" algn="l">
              <a:lnSpc>
                <a:spcPct val="115000"/>
              </a:lnSpc>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CI/CD, release engineering, infrastructure, collaboration tools, DNS/web</a:t>
            </a:r>
            <a:endParaRPr sz="950">
              <a:solidFill>
                <a:schemeClr val="lt1"/>
              </a:solidFill>
              <a:latin typeface="Gill Sans"/>
              <a:ea typeface="Gill Sans"/>
              <a:cs typeface="Gill Sans"/>
              <a:sym typeface="Gill Sans"/>
            </a:endParaRPr>
          </a:p>
          <a:p>
            <a:pPr indent="0" lvl="0" marL="0" rtl="0" algn="l">
              <a:lnSpc>
                <a:spcPct val="115000"/>
              </a:lnSpc>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Developer Engagement</a:t>
            </a:r>
            <a:endParaRPr sz="950">
              <a:solidFill>
                <a:schemeClr val="lt1"/>
              </a:solidFill>
              <a:latin typeface="Gill Sans"/>
              <a:ea typeface="Gill Sans"/>
              <a:cs typeface="Gill Sans"/>
              <a:sym typeface="Gill Sans"/>
            </a:endParaRPr>
          </a:p>
          <a:p>
            <a:pPr indent="0" lvl="0" marL="0" rtl="0" algn="l">
              <a:lnSpc>
                <a:spcPct val="115000"/>
              </a:lnSpc>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Dev Summits, meetups, events, Hackathons for maintainers and extended dev community</a:t>
            </a:r>
            <a:endParaRPr sz="950">
              <a:solidFill>
                <a:schemeClr val="lt1"/>
              </a:solidFill>
              <a:latin typeface="Gill Sans"/>
              <a:ea typeface="Gill Sans"/>
              <a:cs typeface="Gill Sans"/>
              <a:sym typeface="Gill Sans"/>
            </a:endParaRPr>
          </a:p>
          <a:p>
            <a:pPr indent="0" lvl="0" marL="0" rtl="0" algn="l">
              <a:lnSpc>
                <a:spcPct val="115000"/>
              </a:lnSpc>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Mentorship</a:t>
            </a:r>
            <a:endParaRPr sz="950">
              <a:solidFill>
                <a:schemeClr val="lt1"/>
              </a:solidFill>
              <a:latin typeface="Gill Sans"/>
              <a:ea typeface="Gill Sans"/>
              <a:cs typeface="Gill Sans"/>
              <a:sym typeface="Gill Sans"/>
            </a:endParaRPr>
          </a:p>
          <a:p>
            <a:pPr indent="0" lvl="0" marL="0" rtl="0" algn="l">
              <a:lnSpc>
                <a:spcPct val="115000"/>
              </a:lnSpc>
              <a:spcBef>
                <a:spcPts val="0"/>
              </a:spcBef>
              <a:spcAft>
                <a:spcPts val="0"/>
              </a:spcAft>
              <a:buNone/>
            </a:pPr>
            <a:r>
              <a:rPr lang="en-US" sz="950">
                <a:solidFill>
                  <a:schemeClr val="lt1"/>
                </a:solidFill>
                <a:latin typeface="Open Sans"/>
                <a:ea typeface="Open Sans"/>
                <a:cs typeface="Open Sans"/>
                <a:sym typeface="Open Sans"/>
              </a:rPr>
              <a:t>Upskilling for better careers, expanding the pool of developers and next generation leaders</a:t>
            </a:r>
            <a:endParaRPr sz="950">
              <a:solidFill>
                <a:schemeClr val="lt1"/>
              </a:solidFill>
              <a:latin typeface="Open Sans"/>
              <a:ea typeface="Open Sans"/>
              <a:cs typeface="Open Sans"/>
              <a:sym typeface="Open Sans"/>
            </a:endParaRPr>
          </a:p>
        </p:txBody>
      </p:sp>
      <p:sp>
        <p:nvSpPr>
          <p:cNvPr id="848" name="Google Shape;848;p120"/>
          <p:cNvSpPr/>
          <p:nvPr/>
        </p:nvSpPr>
        <p:spPr>
          <a:xfrm>
            <a:off x="5893525" y="0"/>
            <a:ext cx="2880300" cy="2432700"/>
          </a:xfrm>
          <a:prstGeom prst="rect">
            <a:avLst/>
          </a:prstGeom>
          <a:solidFill>
            <a:schemeClr val="accent1"/>
          </a:solidFill>
          <a:ln>
            <a:noFill/>
          </a:ln>
        </p:spPr>
        <p:txBody>
          <a:bodyPr anchorCtr="0" anchor="t" bIns="91425" lIns="182875" spcFirstLastPara="1" rIns="91425" wrap="square" tIns="137150">
            <a:noAutofit/>
          </a:bodyPr>
          <a:lstStyle/>
          <a:p>
            <a:pPr indent="0" lvl="0" marL="0" rtl="0" algn="l">
              <a:spcBef>
                <a:spcPts val="0"/>
              </a:spcBef>
              <a:spcAft>
                <a:spcPts val="0"/>
              </a:spcAft>
              <a:buClr>
                <a:srgbClr val="000000"/>
              </a:buClr>
              <a:buSzPts val="1100"/>
              <a:buFont typeface="Arial"/>
              <a:buNone/>
            </a:pPr>
            <a:r>
              <a:rPr lang="en-US" sz="1500">
                <a:solidFill>
                  <a:schemeClr val="lt1"/>
                </a:solidFill>
                <a:latin typeface="Roboto Slab Medium"/>
                <a:ea typeface="Roboto Slab Medium"/>
                <a:cs typeface="Roboto Slab Medium"/>
                <a:sym typeface="Roboto Slab Medium"/>
              </a:rPr>
              <a:t>Commercial Ecosystem</a:t>
            </a:r>
            <a:endParaRPr sz="1500">
              <a:solidFill>
                <a:schemeClr val="lt1"/>
              </a:solidFill>
              <a:latin typeface="Roboto Slab Medium"/>
              <a:ea typeface="Roboto Slab Medium"/>
              <a:cs typeface="Roboto Slab Medium"/>
              <a:sym typeface="Roboto Slab Medium"/>
            </a:endParaRPr>
          </a:p>
          <a:p>
            <a:pPr indent="0" lvl="0" marL="0" rtl="0" algn="l">
              <a:spcBef>
                <a:spcPts val="5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Talent &amp; Skills Development</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Educational engagement, training courses, professional certifications</a:t>
            </a:r>
            <a:endParaRPr sz="950">
              <a:solidFill>
                <a:schemeClr val="lt1"/>
              </a:solidFill>
              <a:latin typeface="Gill Sans"/>
              <a:ea typeface="Gill Sans"/>
              <a:cs typeface="Gill Sans"/>
              <a:sym typeface="Gill Sans"/>
            </a:endParaRPr>
          </a:p>
          <a:p>
            <a:pPr indent="0" lvl="0" marL="0" rtl="0" algn="l">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Neutral Venue, Global presence</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Nonprofit entity, leadership and managers </a:t>
            </a:r>
            <a:br>
              <a:rPr lang="en-US" sz="950">
                <a:solidFill>
                  <a:schemeClr val="lt1"/>
                </a:solidFill>
                <a:latin typeface="Open Sans"/>
                <a:ea typeface="Open Sans"/>
                <a:cs typeface="Open Sans"/>
                <a:sym typeface="Open Sans"/>
              </a:rPr>
            </a:br>
            <a:r>
              <a:rPr lang="en-US" sz="950">
                <a:solidFill>
                  <a:schemeClr val="lt1"/>
                </a:solidFill>
                <a:latin typeface="Open Sans"/>
                <a:ea typeface="Open Sans"/>
                <a:cs typeface="Open Sans"/>
                <a:sym typeface="Open Sans"/>
              </a:rPr>
              <a:t>to engage on issues/ideas, neutral </a:t>
            </a:r>
            <a:br>
              <a:rPr lang="en-US" sz="950">
                <a:solidFill>
                  <a:schemeClr val="lt1"/>
                </a:solidFill>
                <a:latin typeface="Open Sans"/>
                <a:ea typeface="Open Sans"/>
                <a:cs typeface="Open Sans"/>
                <a:sym typeface="Open Sans"/>
              </a:rPr>
            </a:br>
            <a:r>
              <a:rPr lang="en-US" sz="950">
                <a:solidFill>
                  <a:schemeClr val="lt1"/>
                </a:solidFill>
                <a:latin typeface="Open Sans"/>
                <a:ea typeface="Open Sans"/>
                <a:cs typeface="Open Sans"/>
                <a:sym typeface="Open Sans"/>
              </a:rPr>
              <a:t>governance templates, global entities</a:t>
            </a:r>
            <a:endParaRPr sz="950">
              <a:solidFill>
                <a:schemeClr val="lt1"/>
              </a:solidFill>
              <a:latin typeface="Gill Sans"/>
              <a:ea typeface="Gill Sans"/>
              <a:cs typeface="Gill Sans"/>
              <a:sym typeface="Gill Sans"/>
            </a:endParaRPr>
          </a:p>
          <a:p>
            <a:pPr indent="0" lvl="0" marL="0" rtl="0" algn="l">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Open Standards</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Open specifications, ISO standardization path </a:t>
            </a:r>
            <a:endParaRPr sz="950">
              <a:solidFill>
                <a:schemeClr val="lt1"/>
              </a:solidFill>
              <a:latin typeface="Gill Sans"/>
              <a:ea typeface="Gill Sans"/>
              <a:cs typeface="Gill Sans"/>
              <a:sym typeface="Gill Sans"/>
            </a:endParaRPr>
          </a:p>
          <a:p>
            <a:pPr indent="0" lvl="0" marL="0" rtl="0" algn="l">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Resource Funding Options</a:t>
            </a:r>
            <a:endParaRPr sz="950">
              <a:solidFill>
                <a:schemeClr val="lt1"/>
              </a:solidFill>
              <a:latin typeface="Gill Sans"/>
              <a:ea typeface="Gill Sans"/>
              <a:cs typeface="Gill Sans"/>
              <a:sym typeface="Gill Sans"/>
            </a:endParaRPr>
          </a:p>
          <a:p>
            <a:pPr indent="0" lvl="0" marL="0" rtl="0" algn="l">
              <a:spcBef>
                <a:spcPts val="0"/>
              </a:spcBef>
              <a:spcAft>
                <a:spcPts val="0"/>
              </a:spcAft>
              <a:buNone/>
            </a:pPr>
            <a:r>
              <a:rPr lang="en-US" sz="950">
                <a:solidFill>
                  <a:schemeClr val="lt1"/>
                </a:solidFill>
                <a:latin typeface="Open Sans"/>
                <a:ea typeface="Open Sans"/>
                <a:cs typeface="Open Sans"/>
                <a:sym typeface="Open Sans"/>
              </a:rPr>
              <a:t>Ability to infuse resources into a community</a:t>
            </a:r>
            <a:endParaRPr b="1" sz="950">
              <a:solidFill>
                <a:schemeClr val="lt1"/>
              </a:solidFill>
              <a:latin typeface="Open Sans"/>
              <a:ea typeface="Open Sans"/>
              <a:cs typeface="Open Sans"/>
              <a:sym typeface="Open Sans"/>
            </a:endParaRPr>
          </a:p>
        </p:txBody>
      </p:sp>
      <p:sp>
        <p:nvSpPr>
          <p:cNvPr id="849" name="Google Shape;849;p120"/>
          <p:cNvSpPr/>
          <p:nvPr/>
        </p:nvSpPr>
        <p:spPr>
          <a:xfrm>
            <a:off x="2740600" y="2710688"/>
            <a:ext cx="2880300" cy="2422200"/>
          </a:xfrm>
          <a:prstGeom prst="rect">
            <a:avLst/>
          </a:prstGeom>
          <a:solidFill>
            <a:schemeClr val="accent1"/>
          </a:solidFill>
          <a:ln>
            <a:noFill/>
          </a:ln>
        </p:spPr>
        <p:txBody>
          <a:bodyPr anchorCtr="0" anchor="t" bIns="91425" lIns="182875" spcFirstLastPara="1" rIns="91425" wrap="square" tIns="228600">
            <a:noAutofit/>
          </a:bodyPr>
          <a:lstStyle/>
          <a:p>
            <a:pPr indent="0" lvl="0" marL="0" rtl="0" algn="l">
              <a:spcBef>
                <a:spcPts val="0"/>
              </a:spcBef>
              <a:spcAft>
                <a:spcPts val="0"/>
              </a:spcAft>
              <a:buClr>
                <a:srgbClr val="000000"/>
              </a:buClr>
              <a:buSzPts val="1100"/>
              <a:buFont typeface="Arial"/>
              <a:buNone/>
            </a:pPr>
            <a:r>
              <a:rPr lang="en-US" sz="1500">
                <a:solidFill>
                  <a:schemeClr val="lt1"/>
                </a:solidFill>
                <a:latin typeface="Roboto Slab Medium"/>
                <a:ea typeface="Roboto Slab Medium"/>
                <a:cs typeface="Roboto Slab Medium"/>
                <a:sym typeface="Roboto Slab Medium"/>
              </a:rPr>
              <a:t>Project Maintainers</a:t>
            </a:r>
            <a:endParaRPr sz="1500">
              <a:solidFill>
                <a:schemeClr val="lt1"/>
              </a:solidFill>
              <a:latin typeface="Roboto Slab Medium"/>
              <a:ea typeface="Roboto Slab Medium"/>
              <a:cs typeface="Roboto Slab Medium"/>
              <a:sym typeface="Roboto Slab Medium"/>
            </a:endParaRPr>
          </a:p>
          <a:p>
            <a:pPr indent="0" lvl="0" marL="0" rtl="0" algn="l">
              <a:spcBef>
                <a:spcPts val="5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Security</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Security audits, best practices, badges and scanning tools</a:t>
            </a:r>
            <a:endParaRPr sz="950">
              <a:solidFill>
                <a:schemeClr val="lt1"/>
              </a:solidFill>
              <a:latin typeface="Gill Sans"/>
              <a:ea typeface="Gill Sans"/>
              <a:cs typeface="Gill Sans"/>
              <a:sym typeface="Gill Sans"/>
            </a:endParaRPr>
          </a:p>
          <a:p>
            <a:pPr indent="0" lvl="0" marL="0" rtl="0" algn="l">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Facilitation</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Neutral managers available to facilitate development and execution on priorities</a:t>
            </a:r>
            <a:endParaRPr sz="950">
              <a:solidFill>
                <a:schemeClr val="lt1"/>
              </a:solidFill>
              <a:latin typeface="Gill Sans"/>
              <a:ea typeface="Gill Sans"/>
              <a:cs typeface="Gill Sans"/>
              <a:sym typeface="Gill Sans"/>
            </a:endParaRPr>
          </a:p>
          <a:p>
            <a:pPr indent="0" lvl="0" marL="0" rtl="0" algn="l">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Project Advocacy</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PR/AR, social media, blogs, videos, content creation highlighting their project</a:t>
            </a:r>
            <a:endParaRPr b="1" sz="1100">
              <a:solidFill>
                <a:schemeClr val="lt1"/>
              </a:solidFill>
              <a:latin typeface="Open Sans"/>
              <a:ea typeface="Open Sans"/>
              <a:cs typeface="Open Sans"/>
              <a:sym typeface="Open Sans"/>
            </a:endParaRPr>
          </a:p>
        </p:txBody>
      </p:sp>
      <p:sp>
        <p:nvSpPr>
          <p:cNvPr id="850" name="Google Shape;850;p120"/>
          <p:cNvSpPr/>
          <p:nvPr/>
        </p:nvSpPr>
        <p:spPr>
          <a:xfrm>
            <a:off x="5893400" y="2710688"/>
            <a:ext cx="2880300" cy="2422200"/>
          </a:xfrm>
          <a:prstGeom prst="rect">
            <a:avLst/>
          </a:prstGeom>
          <a:solidFill>
            <a:schemeClr val="accent1"/>
          </a:solidFill>
          <a:ln>
            <a:noFill/>
          </a:ln>
        </p:spPr>
        <p:txBody>
          <a:bodyPr anchorCtr="0" anchor="t" bIns="91425" lIns="182875" spcFirstLastPara="1" rIns="91425" wrap="square" tIns="228600">
            <a:noAutofit/>
          </a:bodyPr>
          <a:lstStyle/>
          <a:p>
            <a:pPr indent="0" lvl="0" marL="0" rtl="0" algn="l">
              <a:spcBef>
                <a:spcPts val="0"/>
              </a:spcBef>
              <a:spcAft>
                <a:spcPts val="0"/>
              </a:spcAft>
              <a:buClr>
                <a:srgbClr val="000000"/>
              </a:buClr>
              <a:buSzPts val="1100"/>
              <a:buFont typeface="Arial"/>
              <a:buNone/>
            </a:pPr>
            <a:r>
              <a:rPr lang="en-US" sz="1500">
                <a:solidFill>
                  <a:schemeClr val="lt1"/>
                </a:solidFill>
                <a:latin typeface="Roboto Slab Medium"/>
                <a:ea typeface="Roboto Slab Medium"/>
                <a:cs typeface="Roboto Slab Medium"/>
                <a:sym typeface="Roboto Slab Medium"/>
              </a:rPr>
              <a:t>OSPO &amp; Legal Professionals</a:t>
            </a:r>
            <a:endParaRPr sz="1500">
              <a:solidFill>
                <a:schemeClr val="lt1"/>
              </a:solidFill>
              <a:latin typeface="Roboto Slab Medium"/>
              <a:ea typeface="Roboto Slab Medium"/>
              <a:cs typeface="Roboto Slab Medium"/>
              <a:sym typeface="Roboto Slab Medium"/>
            </a:endParaRPr>
          </a:p>
          <a:p>
            <a:pPr indent="0" lvl="0" marL="0" rtl="0" algn="l">
              <a:spcBef>
                <a:spcPts val="5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Analytics &amp; Insights</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Project health and dependability metrics</a:t>
            </a:r>
            <a:endParaRPr sz="950">
              <a:solidFill>
                <a:schemeClr val="lt1"/>
              </a:solidFill>
              <a:latin typeface="Gill Sans"/>
              <a:ea typeface="Gill Sans"/>
              <a:cs typeface="Gill Sans"/>
              <a:sym typeface="Gill Sans"/>
            </a:endParaRPr>
          </a:p>
          <a:p>
            <a:pPr indent="0" lvl="0" marL="0" rtl="0" algn="l">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OSS Management</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TODO Group OSPO peer engagement, OSPO best practices and guides, Legal Summit and peer engagement</a:t>
            </a:r>
            <a:endParaRPr sz="950">
              <a:solidFill>
                <a:schemeClr val="lt1"/>
              </a:solidFill>
              <a:latin typeface="Gill Sans"/>
              <a:ea typeface="Gill Sans"/>
              <a:cs typeface="Gill Sans"/>
              <a:sym typeface="Gill Sans"/>
            </a:endParaRPr>
          </a:p>
          <a:p>
            <a:pPr indent="0" lvl="0" marL="0" rtl="0" algn="l">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Compliance</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Process guides, license scanning, export control management, tools for internal use</a:t>
            </a:r>
            <a:endParaRPr b="1" sz="950">
              <a:solidFill>
                <a:schemeClr val="lt1"/>
              </a:solidFill>
              <a:latin typeface="Open Sans"/>
              <a:ea typeface="Open Sans"/>
              <a:cs typeface="Open Sans"/>
              <a:sym typeface="Open Sans"/>
            </a:endParaRPr>
          </a:p>
        </p:txBody>
      </p:sp>
      <p:sp>
        <p:nvSpPr>
          <p:cNvPr id="851" name="Google Shape;851;p120"/>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US"/>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5" name="Shape 855"/>
        <p:cNvGrpSpPr/>
        <p:nvPr/>
      </p:nvGrpSpPr>
      <p:grpSpPr>
        <a:xfrm>
          <a:off x="0" y="0"/>
          <a:ext cx="0" cy="0"/>
          <a:chOff x="0" y="0"/>
          <a:chExt cx="0" cy="0"/>
        </a:xfrm>
      </p:grpSpPr>
      <p:sp>
        <p:nvSpPr>
          <p:cNvPr id="856" name="Google Shape;856;p121"/>
          <p:cNvSpPr txBox="1"/>
          <p:nvPr>
            <p:ph type="title"/>
          </p:nvPr>
        </p:nvSpPr>
        <p:spPr>
          <a:xfrm>
            <a:off x="311700" y="1102894"/>
            <a:ext cx="8520600" cy="280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700"/>
              <a:buNone/>
            </a:pPr>
            <a:r>
              <a:rPr lang="en-US" sz="2300"/>
              <a:t>The Linux Foundation’s goal is to create the greatest shared technology investment in history by enabling open collaboration across companies, developers and users.</a:t>
            </a:r>
            <a:endParaRPr sz="2300"/>
          </a:p>
          <a:p>
            <a:pPr indent="0" lvl="0" marL="0" rtl="0" algn="ctr">
              <a:spcBef>
                <a:spcPts val="800"/>
              </a:spcBef>
              <a:spcAft>
                <a:spcPts val="800"/>
              </a:spcAft>
              <a:buSzPts val="700"/>
              <a:buNone/>
            </a:pPr>
            <a:r>
              <a:rPr lang="en-US" sz="2300"/>
              <a:t>We are the nonprofit organization of choice to build ecosystems that accelerate open source technology development and commercial adoption on a global scale.</a:t>
            </a:r>
            <a:endParaRPr sz="42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0" name="Shape 860"/>
        <p:cNvGrpSpPr/>
        <p:nvPr/>
      </p:nvGrpSpPr>
      <p:grpSpPr>
        <a:xfrm>
          <a:off x="0" y="0"/>
          <a:ext cx="0" cy="0"/>
          <a:chOff x="0" y="0"/>
          <a:chExt cx="0" cy="0"/>
        </a:xfrm>
      </p:grpSpPr>
      <p:sp>
        <p:nvSpPr>
          <p:cNvPr id="861" name="Google Shape;861;p122"/>
          <p:cNvSpPr txBox="1"/>
          <p:nvPr/>
        </p:nvSpPr>
        <p:spPr>
          <a:xfrm>
            <a:off x="420575" y="249750"/>
            <a:ext cx="8071200" cy="332100"/>
          </a:xfrm>
          <a:prstGeom prst="rect">
            <a:avLst/>
          </a:prstGeom>
          <a:noFill/>
          <a:ln>
            <a:noFill/>
          </a:ln>
        </p:spPr>
        <p:txBody>
          <a:bodyPr anchorCtr="0" anchor="t" bIns="45700" lIns="91400" spcFirstLastPara="1" rIns="91400" wrap="square" tIns="45700">
            <a:noAutofit/>
          </a:bodyPr>
          <a:lstStyle/>
          <a:p>
            <a:pPr indent="0" lvl="0" marL="0" rtl="0" algn="ctr">
              <a:lnSpc>
                <a:spcPct val="90000"/>
              </a:lnSpc>
              <a:spcBef>
                <a:spcPts val="0"/>
              </a:spcBef>
              <a:spcAft>
                <a:spcPts val="0"/>
              </a:spcAft>
              <a:buNone/>
            </a:pPr>
            <a:r>
              <a:rPr lang="en-US" sz="2100">
                <a:solidFill>
                  <a:schemeClr val="accent2"/>
                </a:solidFill>
                <a:latin typeface="Roboto Slab Light"/>
                <a:ea typeface="Roboto Slab Light"/>
                <a:cs typeface="Roboto Slab Light"/>
                <a:sym typeface="Roboto Slab Light"/>
              </a:rPr>
              <a:t>We are Behind Some of the Most Critical Projects in the World</a:t>
            </a:r>
            <a:endParaRPr sz="2100">
              <a:solidFill>
                <a:schemeClr val="accent2"/>
              </a:solidFill>
              <a:latin typeface="Roboto Slab Light"/>
              <a:ea typeface="Roboto Slab Light"/>
              <a:cs typeface="Roboto Slab Light"/>
              <a:sym typeface="Roboto Slab Light"/>
            </a:endParaRPr>
          </a:p>
        </p:txBody>
      </p:sp>
      <p:pic>
        <p:nvPicPr>
          <p:cNvPr id="862" name="Google Shape;862;p122"/>
          <p:cNvPicPr preferRelativeResize="0"/>
          <p:nvPr/>
        </p:nvPicPr>
        <p:blipFill rotWithShape="1">
          <a:blip r:embed="rId3">
            <a:alphaModFix/>
          </a:blip>
          <a:srcRect b="0" l="0" r="0" t="0"/>
          <a:stretch/>
        </p:blipFill>
        <p:spPr>
          <a:xfrm>
            <a:off x="2599572" y="2805428"/>
            <a:ext cx="483513" cy="287555"/>
          </a:xfrm>
          <a:prstGeom prst="rect">
            <a:avLst/>
          </a:prstGeom>
          <a:noFill/>
          <a:ln>
            <a:noFill/>
          </a:ln>
        </p:spPr>
      </p:pic>
      <p:pic>
        <p:nvPicPr>
          <p:cNvPr id="863" name="Google Shape;863;p122"/>
          <p:cNvPicPr preferRelativeResize="0"/>
          <p:nvPr/>
        </p:nvPicPr>
        <p:blipFill rotWithShape="1">
          <a:blip r:embed="rId4">
            <a:alphaModFix/>
          </a:blip>
          <a:srcRect b="0" l="0" r="0" t="0"/>
          <a:stretch/>
        </p:blipFill>
        <p:spPr>
          <a:xfrm>
            <a:off x="3427797" y="2477413"/>
            <a:ext cx="631110" cy="239313"/>
          </a:xfrm>
          <a:prstGeom prst="rect">
            <a:avLst/>
          </a:prstGeom>
          <a:noFill/>
          <a:ln>
            <a:noFill/>
          </a:ln>
        </p:spPr>
      </p:pic>
      <p:pic>
        <p:nvPicPr>
          <p:cNvPr id="864" name="Google Shape;864;p122"/>
          <p:cNvPicPr preferRelativeResize="0"/>
          <p:nvPr/>
        </p:nvPicPr>
        <p:blipFill rotWithShape="1">
          <a:blip r:embed="rId5">
            <a:alphaModFix/>
          </a:blip>
          <a:srcRect b="0" l="0" r="0" t="0"/>
          <a:stretch/>
        </p:blipFill>
        <p:spPr>
          <a:xfrm>
            <a:off x="3348316" y="817307"/>
            <a:ext cx="995201" cy="165868"/>
          </a:xfrm>
          <a:prstGeom prst="rect">
            <a:avLst/>
          </a:prstGeom>
          <a:noFill/>
          <a:ln>
            <a:noFill/>
          </a:ln>
        </p:spPr>
      </p:pic>
      <p:pic>
        <p:nvPicPr>
          <p:cNvPr id="865" name="Google Shape;865;p122"/>
          <p:cNvPicPr preferRelativeResize="0"/>
          <p:nvPr/>
        </p:nvPicPr>
        <p:blipFill rotWithShape="1">
          <a:blip r:embed="rId6">
            <a:alphaModFix/>
          </a:blip>
          <a:srcRect b="0" l="0" r="0" t="0"/>
          <a:stretch/>
        </p:blipFill>
        <p:spPr>
          <a:xfrm>
            <a:off x="3349133" y="1831797"/>
            <a:ext cx="1142680" cy="246791"/>
          </a:xfrm>
          <a:prstGeom prst="rect">
            <a:avLst/>
          </a:prstGeom>
          <a:noFill/>
          <a:ln>
            <a:noFill/>
          </a:ln>
        </p:spPr>
      </p:pic>
      <p:pic>
        <p:nvPicPr>
          <p:cNvPr id="866" name="Google Shape;866;p122"/>
          <p:cNvPicPr preferRelativeResize="0"/>
          <p:nvPr/>
        </p:nvPicPr>
        <p:blipFill rotWithShape="1">
          <a:blip r:embed="rId7">
            <a:alphaModFix/>
          </a:blip>
          <a:srcRect b="0" l="0" r="0" t="0"/>
          <a:stretch/>
        </p:blipFill>
        <p:spPr>
          <a:xfrm>
            <a:off x="6077957" y="1414462"/>
            <a:ext cx="929074" cy="325189"/>
          </a:xfrm>
          <a:prstGeom prst="rect">
            <a:avLst/>
          </a:prstGeom>
          <a:noFill/>
          <a:ln>
            <a:noFill/>
          </a:ln>
        </p:spPr>
      </p:pic>
      <p:pic>
        <p:nvPicPr>
          <p:cNvPr id="867" name="Google Shape;867;p122"/>
          <p:cNvPicPr preferRelativeResize="0"/>
          <p:nvPr/>
        </p:nvPicPr>
        <p:blipFill rotWithShape="1">
          <a:blip r:embed="rId8">
            <a:alphaModFix/>
          </a:blip>
          <a:srcRect b="0" l="0" r="0" t="0"/>
          <a:stretch/>
        </p:blipFill>
        <p:spPr>
          <a:xfrm>
            <a:off x="4776682" y="1465136"/>
            <a:ext cx="808836" cy="223841"/>
          </a:xfrm>
          <a:prstGeom prst="rect">
            <a:avLst/>
          </a:prstGeom>
          <a:noFill/>
          <a:ln>
            <a:noFill/>
          </a:ln>
        </p:spPr>
      </p:pic>
      <p:pic>
        <p:nvPicPr>
          <p:cNvPr id="868" name="Google Shape;868;p122"/>
          <p:cNvPicPr preferRelativeResize="0"/>
          <p:nvPr/>
        </p:nvPicPr>
        <p:blipFill rotWithShape="1">
          <a:blip r:embed="rId9">
            <a:alphaModFix/>
          </a:blip>
          <a:srcRect b="0" l="0" r="0" t="0"/>
          <a:stretch/>
        </p:blipFill>
        <p:spPr>
          <a:xfrm>
            <a:off x="1623125" y="2828330"/>
            <a:ext cx="767448" cy="241751"/>
          </a:xfrm>
          <a:prstGeom prst="rect">
            <a:avLst/>
          </a:prstGeom>
          <a:noFill/>
          <a:ln>
            <a:noFill/>
          </a:ln>
        </p:spPr>
      </p:pic>
      <p:pic>
        <p:nvPicPr>
          <p:cNvPr id="869" name="Google Shape;869;p122"/>
          <p:cNvPicPr preferRelativeResize="0"/>
          <p:nvPr/>
        </p:nvPicPr>
        <p:blipFill rotWithShape="1">
          <a:blip r:embed="rId10">
            <a:alphaModFix/>
          </a:blip>
          <a:srcRect b="0" l="0" r="0" t="0"/>
          <a:stretch/>
        </p:blipFill>
        <p:spPr>
          <a:xfrm>
            <a:off x="5279632" y="1832186"/>
            <a:ext cx="767456" cy="246013"/>
          </a:xfrm>
          <a:prstGeom prst="rect">
            <a:avLst/>
          </a:prstGeom>
          <a:noFill/>
          <a:ln>
            <a:noFill/>
          </a:ln>
        </p:spPr>
      </p:pic>
      <p:pic>
        <p:nvPicPr>
          <p:cNvPr id="870" name="Google Shape;870;p122"/>
          <p:cNvPicPr preferRelativeResize="0"/>
          <p:nvPr/>
        </p:nvPicPr>
        <p:blipFill rotWithShape="1">
          <a:blip r:embed="rId11">
            <a:alphaModFix/>
          </a:blip>
          <a:srcRect b="0" l="0" r="0" t="0"/>
          <a:stretch/>
        </p:blipFill>
        <p:spPr>
          <a:xfrm>
            <a:off x="5687400" y="1433294"/>
            <a:ext cx="288676" cy="287526"/>
          </a:xfrm>
          <a:prstGeom prst="rect">
            <a:avLst/>
          </a:prstGeom>
          <a:noFill/>
          <a:ln>
            <a:noFill/>
          </a:ln>
        </p:spPr>
      </p:pic>
      <p:pic>
        <p:nvPicPr>
          <p:cNvPr id="871" name="Google Shape;871;p122"/>
          <p:cNvPicPr preferRelativeResize="0"/>
          <p:nvPr/>
        </p:nvPicPr>
        <p:blipFill rotWithShape="1">
          <a:blip r:embed="rId12">
            <a:alphaModFix/>
          </a:blip>
          <a:srcRect b="0" l="0" r="0" t="0"/>
          <a:stretch/>
        </p:blipFill>
        <p:spPr>
          <a:xfrm>
            <a:off x="2820571" y="3847435"/>
            <a:ext cx="881353" cy="246779"/>
          </a:xfrm>
          <a:prstGeom prst="rect">
            <a:avLst/>
          </a:prstGeom>
          <a:noFill/>
          <a:ln>
            <a:noFill/>
          </a:ln>
        </p:spPr>
      </p:pic>
      <p:pic>
        <p:nvPicPr>
          <p:cNvPr id="872" name="Google Shape;872;p122"/>
          <p:cNvPicPr preferRelativeResize="0"/>
          <p:nvPr/>
        </p:nvPicPr>
        <p:blipFill rotWithShape="1">
          <a:blip r:embed="rId13">
            <a:alphaModFix/>
          </a:blip>
          <a:srcRect b="0" l="0" r="0" t="0"/>
          <a:stretch/>
        </p:blipFill>
        <p:spPr>
          <a:xfrm>
            <a:off x="4255228" y="2485381"/>
            <a:ext cx="566976" cy="223378"/>
          </a:xfrm>
          <a:prstGeom prst="rect">
            <a:avLst/>
          </a:prstGeom>
          <a:noFill/>
          <a:ln>
            <a:noFill/>
          </a:ln>
        </p:spPr>
      </p:pic>
      <p:pic>
        <p:nvPicPr>
          <p:cNvPr id="873" name="Google Shape;873;p122"/>
          <p:cNvPicPr preferRelativeResize="0"/>
          <p:nvPr/>
        </p:nvPicPr>
        <p:blipFill rotWithShape="1">
          <a:blip r:embed="rId14">
            <a:alphaModFix/>
          </a:blip>
          <a:srcRect b="28711" l="0" r="0" t="31019"/>
          <a:stretch/>
        </p:blipFill>
        <p:spPr>
          <a:xfrm>
            <a:off x="4185002" y="4204705"/>
            <a:ext cx="995200" cy="225675"/>
          </a:xfrm>
          <a:prstGeom prst="rect">
            <a:avLst/>
          </a:prstGeom>
          <a:noFill/>
          <a:ln>
            <a:noFill/>
          </a:ln>
        </p:spPr>
      </p:pic>
      <p:pic>
        <p:nvPicPr>
          <p:cNvPr id="874" name="Google Shape;874;p122"/>
          <p:cNvPicPr preferRelativeResize="0"/>
          <p:nvPr/>
        </p:nvPicPr>
        <p:blipFill rotWithShape="1">
          <a:blip r:embed="rId15">
            <a:alphaModFix/>
          </a:blip>
          <a:srcRect b="21624" l="0" r="0" t="19995"/>
          <a:stretch/>
        </p:blipFill>
        <p:spPr>
          <a:xfrm>
            <a:off x="3527504" y="4580514"/>
            <a:ext cx="808850" cy="289237"/>
          </a:xfrm>
          <a:prstGeom prst="rect">
            <a:avLst/>
          </a:prstGeom>
          <a:noFill/>
          <a:ln>
            <a:noFill/>
          </a:ln>
        </p:spPr>
      </p:pic>
      <p:pic>
        <p:nvPicPr>
          <p:cNvPr id="875" name="Google Shape;875;p122"/>
          <p:cNvPicPr preferRelativeResize="0"/>
          <p:nvPr/>
        </p:nvPicPr>
        <p:blipFill rotWithShape="1">
          <a:blip r:embed="rId16">
            <a:alphaModFix/>
          </a:blip>
          <a:srcRect b="0" l="0" r="0" t="0"/>
          <a:stretch/>
        </p:blipFill>
        <p:spPr>
          <a:xfrm>
            <a:off x="1693216" y="4240183"/>
            <a:ext cx="940204" cy="154717"/>
          </a:xfrm>
          <a:prstGeom prst="rect">
            <a:avLst/>
          </a:prstGeom>
          <a:noFill/>
          <a:ln>
            <a:noFill/>
          </a:ln>
        </p:spPr>
      </p:pic>
      <p:sp>
        <p:nvSpPr>
          <p:cNvPr id="876" name="Google Shape;876;p122"/>
          <p:cNvSpPr txBox="1"/>
          <p:nvPr/>
        </p:nvSpPr>
        <p:spPr>
          <a:xfrm>
            <a:off x="-150" y="798800"/>
            <a:ext cx="1485300" cy="4076100"/>
          </a:xfrm>
          <a:prstGeom prst="rect">
            <a:avLst/>
          </a:prstGeom>
          <a:noFill/>
          <a:ln>
            <a:noFill/>
          </a:ln>
        </p:spPr>
        <p:txBody>
          <a:bodyPr anchorCtr="0" anchor="t" bIns="396000" lIns="91400" spcFirstLastPara="1" rIns="91400" wrap="square" tIns="45700">
            <a:noAutofit/>
          </a:bodyPr>
          <a:lstStyle/>
          <a:p>
            <a:pPr indent="0" lvl="0" marL="0" marR="0" rtl="0" algn="r">
              <a:lnSpc>
                <a:spcPct val="200000"/>
              </a:lnSpc>
              <a:spcBef>
                <a:spcPts val="0"/>
              </a:spcBef>
              <a:spcAft>
                <a:spcPts val="0"/>
              </a:spcAft>
              <a:buNone/>
            </a:pPr>
            <a:r>
              <a:rPr lang="en-US" sz="1100">
                <a:solidFill>
                  <a:srgbClr val="3F3F3F"/>
                </a:solidFill>
                <a:latin typeface="Open Sans SemiBold"/>
                <a:ea typeface="Open Sans SemiBold"/>
                <a:cs typeface="Open Sans SemiBold"/>
                <a:sym typeface="Open Sans SemiBold"/>
              </a:rPr>
              <a:t>Vertical Industry</a:t>
            </a:r>
            <a:endParaRPr sz="1100">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i="0" lang="en-US" sz="1100" u="none" cap="none" strike="noStrike">
                <a:solidFill>
                  <a:srgbClr val="3F3F3F"/>
                </a:solidFill>
                <a:latin typeface="Open Sans SemiBold"/>
                <a:ea typeface="Open Sans SemiBold"/>
                <a:cs typeface="Open Sans SemiBold"/>
                <a:sym typeface="Open Sans SemiBold"/>
              </a:rPr>
              <a:t>Security</a:t>
            </a:r>
            <a:endParaRPr i="0" sz="11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solidFill>
                  <a:srgbClr val="3F3F3F"/>
                </a:solidFill>
                <a:latin typeface="Open Sans SemiBold"/>
                <a:ea typeface="Open Sans SemiBold"/>
                <a:cs typeface="Open Sans SemiBold"/>
                <a:sym typeface="Open Sans SemiBold"/>
              </a:rPr>
              <a:t>AI &amp; Data</a:t>
            </a:r>
            <a:endParaRPr i="0" sz="11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i="0" lang="en-US" sz="1100" u="none" cap="none" strike="noStrike">
                <a:solidFill>
                  <a:srgbClr val="3F3F3F"/>
                </a:solidFill>
                <a:latin typeface="Open Sans SemiBold"/>
                <a:ea typeface="Open Sans SemiBold"/>
                <a:cs typeface="Open Sans SemiBold"/>
                <a:sym typeface="Open Sans SemiBold"/>
              </a:rPr>
              <a:t>Cloud</a:t>
            </a:r>
            <a:endParaRPr i="0" sz="11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solidFill>
                  <a:srgbClr val="3F3F3F"/>
                </a:solidFill>
                <a:latin typeface="Open Sans SemiBold"/>
                <a:ea typeface="Open Sans SemiBold"/>
                <a:cs typeface="Open Sans SemiBold"/>
                <a:sym typeface="Open Sans SemiBold"/>
              </a:rPr>
              <a:t>Networking</a:t>
            </a:r>
            <a:endParaRPr i="0" sz="11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solidFill>
                  <a:srgbClr val="3F3F3F"/>
                </a:solidFill>
                <a:latin typeface="Open Sans SemiBold"/>
                <a:ea typeface="Open Sans SemiBold"/>
                <a:cs typeface="Open Sans SemiBold"/>
                <a:sym typeface="Open Sans SemiBold"/>
              </a:rPr>
              <a:t>Edge &amp; IoT</a:t>
            </a:r>
            <a:endParaRPr i="0" sz="11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solidFill>
                  <a:srgbClr val="3F3F3F"/>
                </a:solidFill>
                <a:latin typeface="Open Sans SemiBold"/>
                <a:ea typeface="Open Sans SemiBold"/>
                <a:cs typeface="Open Sans SemiBold"/>
                <a:sym typeface="Open Sans SemiBold"/>
              </a:rPr>
              <a:t>Web</a:t>
            </a:r>
            <a:endParaRPr i="0" sz="11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solidFill>
                  <a:srgbClr val="3F3F3F"/>
                </a:solidFill>
                <a:latin typeface="Open Sans SemiBold"/>
                <a:ea typeface="Open Sans SemiBold"/>
                <a:cs typeface="Open Sans SemiBold"/>
                <a:sym typeface="Open Sans SemiBold"/>
              </a:rPr>
              <a:t>Visual Effects</a:t>
            </a:r>
            <a:endParaRPr i="0" sz="11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latin typeface="Open Sans SemiBold"/>
                <a:ea typeface="Open Sans SemiBold"/>
                <a:cs typeface="Open Sans SemiBold"/>
                <a:sym typeface="Open Sans SemiBold"/>
              </a:rPr>
              <a:t>Sustainability</a:t>
            </a:r>
            <a:endParaRPr i="0" sz="1100" u="none" cap="none" strike="noStrike">
              <a:solidFill>
                <a:srgbClr val="000000"/>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solidFill>
                  <a:srgbClr val="3F3F3F"/>
                </a:solidFill>
                <a:latin typeface="Open Sans SemiBold"/>
                <a:ea typeface="Open Sans SemiBold"/>
                <a:cs typeface="Open Sans SemiBold"/>
                <a:sym typeface="Open Sans SemiBold"/>
              </a:rPr>
              <a:t>Digital Trust</a:t>
            </a:r>
            <a:endParaRPr i="0" sz="11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latin typeface="Open Sans SemiBold"/>
                <a:ea typeface="Open Sans SemiBold"/>
                <a:cs typeface="Open Sans SemiBold"/>
                <a:sym typeface="Open Sans SemiBold"/>
              </a:rPr>
              <a:t>Hardware</a:t>
            </a:r>
            <a:endParaRPr i="0" sz="1100" u="none" cap="none" strike="noStrike">
              <a:solidFill>
                <a:srgbClr val="000000"/>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latin typeface="Open Sans SemiBold"/>
                <a:ea typeface="Open Sans SemiBold"/>
                <a:cs typeface="Open Sans SemiBold"/>
                <a:sym typeface="Open Sans SemiBold"/>
              </a:rPr>
              <a:t>Standards</a:t>
            </a:r>
            <a:endParaRPr i="0" sz="1100" u="none" cap="none" strike="noStrike">
              <a:solidFill>
                <a:srgbClr val="000000"/>
              </a:solidFill>
              <a:latin typeface="Open Sans SemiBold"/>
              <a:ea typeface="Open Sans SemiBold"/>
              <a:cs typeface="Open Sans SemiBold"/>
              <a:sym typeface="Open Sans SemiBold"/>
            </a:endParaRPr>
          </a:p>
        </p:txBody>
      </p:sp>
      <p:cxnSp>
        <p:nvCxnSpPr>
          <p:cNvPr id="877" name="Google Shape;877;p122"/>
          <p:cNvCxnSpPr/>
          <p:nvPr/>
        </p:nvCxnSpPr>
        <p:spPr>
          <a:xfrm rot="10800000">
            <a:off x="420575" y="1071349"/>
            <a:ext cx="8341200" cy="0"/>
          </a:xfrm>
          <a:prstGeom prst="straightConnector1">
            <a:avLst/>
          </a:prstGeom>
          <a:noFill/>
          <a:ln cap="flat" cmpd="sng" w="9525">
            <a:solidFill>
              <a:srgbClr val="EFEFEF"/>
            </a:solidFill>
            <a:prstDash val="solid"/>
            <a:round/>
            <a:headEnd len="sm" w="sm" type="none"/>
            <a:tailEnd len="sm" w="sm" type="none"/>
          </a:ln>
        </p:spPr>
      </p:cxnSp>
      <p:cxnSp>
        <p:nvCxnSpPr>
          <p:cNvPr id="878" name="Google Shape;878;p122"/>
          <p:cNvCxnSpPr/>
          <p:nvPr/>
        </p:nvCxnSpPr>
        <p:spPr>
          <a:xfrm rot="10800000">
            <a:off x="420575" y="1412776"/>
            <a:ext cx="8341200" cy="0"/>
          </a:xfrm>
          <a:prstGeom prst="straightConnector1">
            <a:avLst/>
          </a:prstGeom>
          <a:noFill/>
          <a:ln cap="flat" cmpd="sng" w="9525">
            <a:solidFill>
              <a:srgbClr val="EFEFEF"/>
            </a:solidFill>
            <a:prstDash val="solid"/>
            <a:round/>
            <a:headEnd len="sm" w="sm" type="none"/>
            <a:tailEnd len="sm" w="sm" type="none"/>
          </a:ln>
        </p:spPr>
      </p:cxnSp>
      <p:cxnSp>
        <p:nvCxnSpPr>
          <p:cNvPr id="879" name="Google Shape;879;p122"/>
          <p:cNvCxnSpPr/>
          <p:nvPr/>
        </p:nvCxnSpPr>
        <p:spPr>
          <a:xfrm rot="10800000">
            <a:off x="420575" y="1754204"/>
            <a:ext cx="8341200" cy="0"/>
          </a:xfrm>
          <a:prstGeom prst="straightConnector1">
            <a:avLst/>
          </a:prstGeom>
          <a:noFill/>
          <a:ln cap="flat" cmpd="sng" w="9525">
            <a:solidFill>
              <a:srgbClr val="EFEFEF"/>
            </a:solidFill>
            <a:prstDash val="solid"/>
            <a:round/>
            <a:headEnd len="sm" w="sm" type="none"/>
            <a:tailEnd len="sm" w="sm" type="none"/>
          </a:ln>
        </p:spPr>
      </p:cxnSp>
      <p:cxnSp>
        <p:nvCxnSpPr>
          <p:cNvPr id="880" name="Google Shape;880;p122"/>
          <p:cNvCxnSpPr/>
          <p:nvPr/>
        </p:nvCxnSpPr>
        <p:spPr>
          <a:xfrm rot="10800000">
            <a:off x="420575" y="2095631"/>
            <a:ext cx="8341200" cy="0"/>
          </a:xfrm>
          <a:prstGeom prst="straightConnector1">
            <a:avLst/>
          </a:prstGeom>
          <a:noFill/>
          <a:ln cap="flat" cmpd="sng" w="9525">
            <a:solidFill>
              <a:srgbClr val="EFEFEF"/>
            </a:solidFill>
            <a:prstDash val="solid"/>
            <a:round/>
            <a:headEnd len="sm" w="sm" type="none"/>
            <a:tailEnd len="sm" w="sm" type="none"/>
          </a:ln>
        </p:spPr>
      </p:cxnSp>
      <p:cxnSp>
        <p:nvCxnSpPr>
          <p:cNvPr id="881" name="Google Shape;881;p122"/>
          <p:cNvCxnSpPr/>
          <p:nvPr/>
        </p:nvCxnSpPr>
        <p:spPr>
          <a:xfrm rot="10800000">
            <a:off x="420575" y="2437059"/>
            <a:ext cx="8341200" cy="0"/>
          </a:xfrm>
          <a:prstGeom prst="straightConnector1">
            <a:avLst/>
          </a:prstGeom>
          <a:noFill/>
          <a:ln cap="flat" cmpd="sng" w="9525">
            <a:solidFill>
              <a:srgbClr val="EFEFEF"/>
            </a:solidFill>
            <a:prstDash val="solid"/>
            <a:round/>
            <a:headEnd len="sm" w="sm" type="none"/>
            <a:tailEnd len="sm" w="sm" type="none"/>
          </a:ln>
        </p:spPr>
      </p:cxnSp>
      <p:cxnSp>
        <p:nvCxnSpPr>
          <p:cNvPr id="882" name="Google Shape;882;p122"/>
          <p:cNvCxnSpPr/>
          <p:nvPr/>
        </p:nvCxnSpPr>
        <p:spPr>
          <a:xfrm rot="10800000">
            <a:off x="420575" y="2778487"/>
            <a:ext cx="8341200" cy="0"/>
          </a:xfrm>
          <a:prstGeom prst="straightConnector1">
            <a:avLst/>
          </a:prstGeom>
          <a:noFill/>
          <a:ln cap="flat" cmpd="sng" w="9525">
            <a:solidFill>
              <a:srgbClr val="EFEFEF"/>
            </a:solidFill>
            <a:prstDash val="solid"/>
            <a:round/>
            <a:headEnd len="sm" w="sm" type="none"/>
            <a:tailEnd len="sm" w="sm" type="none"/>
          </a:ln>
        </p:spPr>
      </p:cxnSp>
      <p:cxnSp>
        <p:nvCxnSpPr>
          <p:cNvPr id="883" name="Google Shape;883;p122"/>
          <p:cNvCxnSpPr/>
          <p:nvPr/>
        </p:nvCxnSpPr>
        <p:spPr>
          <a:xfrm rot="10800000">
            <a:off x="420575" y="3119914"/>
            <a:ext cx="8341200" cy="0"/>
          </a:xfrm>
          <a:prstGeom prst="straightConnector1">
            <a:avLst/>
          </a:prstGeom>
          <a:noFill/>
          <a:ln cap="flat" cmpd="sng" w="9525">
            <a:solidFill>
              <a:srgbClr val="EFEFEF"/>
            </a:solidFill>
            <a:prstDash val="solid"/>
            <a:round/>
            <a:headEnd len="sm" w="sm" type="none"/>
            <a:tailEnd len="sm" w="sm" type="none"/>
          </a:ln>
        </p:spPr>
      </p:cxnSp>
      <p:cxnSp>
        <p:nvCxnSpPr>
          <p:cNvPr id="884" name="Google Shape;884;p122"/>
          <p:cNvCxnSpPr/>
          <p:nvPr/>
        </p:nvCxnSpPr>
        <p:spPr>
          <a:xfrm rot="10800000">
            <a:off x="420575" y="3802770"/>
            <a:ext cx="8341200" cy="0"/>
          </a:xfrm>
          <a:prstGeom prst="straightConnector1">
            <a:avLst/>
          </a:prstGeom>
          <a:noFill/>
          <a:ln cap="flat" cmpd="sng" w="9525">
            <a:solidFill>
              <a:srgbClr val="EFEFEF"/>
            </a:solidFill>
            <a:prstDash val="solid"/>
            <a:round/>
            <a:headEnd len="sm" w="sm" type="none"/>
            <a:tailEnd len="sm" w="sm" type="none"/>
          </a:ln>
        </p:spPr>
      </p:cxnSp>
      <p:cxnSp>
        <p:nvCxnSpPr>
          <p:cNvPr id="885" name="Google Shape;885;p122"/>
          <p:cNvCxnSpPr/>
          <p:nvPr/>
        </p:nvCxnSpPr>
        <p:spPr>
          <a:xfrm rot="10800000">
            <a:off x="420575" y="4144197"/>
            <a:ext cx="8341200" cy="0"/>
          </a:xfrm>
          <a:prstGeom prst="straightConnector1">
            <a:avLst/>
          </a:prstGeom>
          <a:noFill/>
          <a:ln cap="flat" cmpd="sng" w="9525">
            <a:solidFill>
              <a:srgbClr val="EFEFEF"/>
            </a:solidFill>
            <a:prstDash val="solid"/>
            <a:round/>
            <a:headEnd len="sm" w="sm" type="none"/>
            <a:tailEnd len="sm" w="sm" type="none"/>
          </a:ln>
        </p:spPr>
      </p:cxnSp>
      <p:cxnSp>
        <p:nvCxnSpPr>
          <p:cNvPr id="886" name="Google Shape;886;p122"/>
          <p:cNvCxnSpPr/>
          <p:nvPr/>
        </p:nvCxnSpPr>
        <p:spPr>
          <a:xfrm rot="10800000">
            <a:off x="420575" y="3461342"/>
            <a:ext cx="8341200" cy="0"/>
          </a:xfrm>
          <a:prstGeom prst="straightConnector1">
            <a:avLst/>
          </a:prstGeom>
          <a:noFill/>
          <a:ln cap="flat" cmpd="sng" w="9525">
            <a:solidFill>
              <a:srgbClr val="EFEFEF"/>
            </a:solidFill>
            <a:prstDash val="solid"/>
            <a:round/>
            <a:headEnd len="sm" w="sm" type="none"/>
            <a:tailEnd len="sm" w="sm" type="none"/>
          </a:ln>
        </p:spPr>
      </p:cxnSp>
      <p:cxnSp>
        <p:nvCxnSpPr>
          <p:cNvPr id="887" name="Google Shape;887;p122"/>
          <p:cNvCxnSpPr/>
          <p:nvPr/>
        </p:nvCxnSpPr>
        <p:spPr>
          <a:xfrm rot="10800000">
            <a:off x="420575" y="4485625"/>
            <a:ext cx="8341200" cy="0"/>
          </a:xfrm>
          <a:prstGeom prst="straightConnector1">
            <a:avLst/>
          </a:prstGeom>
          <a:noFill/>
          <a:ln cap="flat" cmpd="sng" w="9525">
            <a:solidFill>
              <a:srgbClr val="EFEFEF"/>
            </a:solidFill>
            <a:prstDash val="solid"/>
            <a:round/>
            <a:headEnd len="sm" w="sm" type="none"/>
            <a:tailEnd len="sm" w="sm" type="none"/>
          </a:ln>
        </p:spPr>
      </p:cxnSp>
      <p:pic>
        <p:nvPicPr>
          <p:cNvPr id="888" name="Google Shape;888;p122"/>
          <p:cNvPicPr preferRelativeResize="0"/>
          <p:nvPr/>
        </p:nvPicPr>
        <p:blipFill rotWithShape="1">
          <a:blip r:embed="rId17">
            <a:alphaModFix/>
          </a:blip>
          <a:srcRect b="0" l="0" r="0" t="0"/>
          <a:stretch/>
        </p:blipFill>
        <p:spPr>
          <a:xfrm>
            <a:off x="1590238" y="1110414"/>
            <a:ext cx="694500" cy="263298"/>
          </a:xfrm>
          <a:prstGeom prst="rect">
            <a:avLst/>
          </a:prstGeom>
          <a:noFill/>
          <a:ln>
            <a:noFill/>
          </a:ln>
        </p:spPr>
      </p:pic>
      <p:cxnSp>
        <p:nvCxnSpPr>
          <p:cNvPr id="889" name="Google Shape;889;p122"/>
          <p:cNvCxnSpPr/>
          <p:nvPr/>
        </p:nvCxnSpPr>
        <p:spPr>
          <a:xfrm flipH="1" rot="10800000">
            <a:off x="1479775" y="852775"/>
            <a:ext cx="5400" cy="3995100"/>
          </a:xfrm>
          <a:prstGeom prst="straightConnector1">
            <a:avLst/>
          </a:prstGeom>
          <a:noFill/>
          <a:ln cap="flat" cmpd="sng" w="9525">
            <a:solidFill>
              <a:srgbClr val="EFEFEF"/>
            </a:solidFill>
            <a:prstDash val="solid"/>
            <a:round/>
            <a:headEnd len="sm" w="sm" type="none"/>
            <a:tailEnd len="sm" w="sm" type="none"/>
          </a:ln>
        </p:spPr>
      </p:cxnSp>
      <p:pic>
        <p:nvPicPr>
          <p:cNvPr id="890" name="Google Shape;890;p122"/>
          <p:cNvPicPr preferRelativeResize="0"/>
          <p:nvPr/>
        </p:nvPicPr>
        <p:blipFill rotWithShape="1">
          <a:blip r:embed="rId18">
            <a:alphaModFix/>
          </a:blip>
          <a:srcRect b="0" l="0" r="0" t="0"/>
          <a:stretch/>
        </p:blipFill>
        <p:spPr>
          <a:xfrm>
            <a:off x="5400388" y="2136711"/>
            <a:ext cx="694562" cy="259255"/>
          </a:xfrm>
          <a:prstGeom prst="rect">
            <a:avLst/>
          </a:prstGeom>
          <a:noFill/>
          <a:ln>
            <a:noFill/>
          </a:ln>
        </p:spPr>
      </p:pic>
      <p:pic>
        <p:nvPicPr>
          <p:cNvPr id="891" name="Google Shape;891;p122"/>
          <p:cNvPicPr preferRelativeResize="0"/>
          <p:nvPr/>
        </p:nvPicPr>
        <p:blipFill rotWithShape="1">
          <a:blip r:embed="rId19">
            <a:alphaModFix/>
          </a:blip>
          <a:srcRect b="0" l="0" r="0" t="0"/>
          <a:stretch/>
        </p:blipFill>
        <p:spPr>
          <a:xfrm>
            <a:off x="6204084" y="1096295"/>
            <a:ext cx="694538" cy="252285"/>
          </a:xfrm>
          <a:prstGeom prst="rect">
            <a:avLst/>
          </a:prstGeom>
          <a:noFill/>
          <a:ln>
            <a:noFill/>
          </a:ln>
        </p:spPr>
      </p:pic>
      <p:pic>
        <p:nvPicPr>
          <p:cNvPr id="892" name="Google Shape;892;p122"/>
          <p:cNvPicPr preferRelativeResize="0"/>
          <p:nvPr/>
        </p:nvPicPr>
        <p:blipFill rotWithShape="1">
          <a:blip r:embed="rId20">
            <a:alphaModFix/>
          </a:blip>
          <a:srcRect b="0" l="0" r="0" t="0"/>
          <a:stretch/>
        </p:blipFill>
        <p:spPr>
          <a:xfrm>
            <a:off x="5018525" y="2448129"/>
            <a:ext cx="595762" cy="297882"/>
          </a:xfrm>
          <a:prstGeom prst="rect">
            <a:avLst/>
          </a:prstGeom>
          <a:noFill/>
          <a:ln>
            <a:noFill/>
          </a:ln>
        </p:spPr>
      </p:pic>
      <p:pic>
        <p:nvPicPr>
          <p:cNvPr id="893" name="Google Shape;893;p122"/>
          <p:cNvPicPr preferRelativeResize="0"/>
          <p:nvPr/>
        </p:nvPicPr>
        <p:blipFill rotWithShape="1">
          <a:blip r:embed="rId21">
            <a:alphaModFix/>
          </a:blip>
          <a:srcRect b="0" l="0" r="0" t="0"/>
          <a:stretch/>
        </p:blipFill>
        <p:spPr>
          <a:xfrm>
            <a:off x="4538442" y="1834097"/>
            <a:ext cx="694562" cy="242191"/>
          </a:xfrm>
          <a:prstGeom prst="rect">
            <a:avLst/>
          </a:prstGeom>
          <a:noFill/>
          <a:ln>
            <a:noFill/>
          </a:ln>
        </p:spPr>
      </p:pic>
      <p:pic>
        <p:nvPicPr>
          <p:cNvPr id="894" name="Google Shape;894;p122"/>
          <p:cNvPicPr preferRelativeResize="0"/>
          <p:nvPr/>
        </p:nvPicPr>
        <p:blipFill rotWithShape="1">
          <a:blip r:embed="rId22">
            <a:alphaModFix/>
          </a:blip>
          <a:srcRect b="0" l="0" r="0" t="0"/>
          <a:stretch/>
        </p:blipFill>
        <p:spPr>
          <a:xfrm>
            <a:off x="7656584" y="2485203"/>
            <a:ext cx="881359" cy="223733"/>
          </a:xfrm>
          <a:prstGeom prst="rect">
            <a:avLst/>
          </a:prstGeom>
          <a:noFill/>
          <a:ln>
            <a:noFill/>
          </a:ln>
        </p:spPr>
      </p:pic>
      <p:pic>
        <p:nvPicPr>
          <p:cNvPr id="895" name="Google Shape;895;p122"/>
          <p:cNvPicPr preferRelativeResize="0"/>
          <p:nvPr/>
        </p:nvPicPr>
        <p:blipFill rotWithShape="1">
          <a:blip r:embed="rId23">
            <a:alphaModFix/>
          </a:blip>
          <a:srcRect b="0" l="0" r="0" t="0"/>
          <a:stretch/>
        </p:blipFill>
        <p:spPr>
          <a:xfrm>
            <a:off x="2600559" y="4609244"/>
            <a:ext cx="767462" cy="231776"/>
          </a:xfrm>
          <a:prstGeom prst="rect">
            <a:avLst/>
          </a:prstGeom>
          <a:noFill/>
          <a:ln>
            <a:noFill/>
          </a:ln>
        </p:spPr>
      </p:pic>
      <p:pic>
        <p:nvPicPr>
          <p:cNvPr id="896" name="Google Shape;896;p122"/>
          <p:cNvPicPr preferRelativeResize="0"/>
          <p:nvPr/>
        </p:nvPicPr>
        <p:blipFill rotWithShape="1">
          <a:blip r:embed="rId24">
            <a:alphaModFix/>
          </a:blip>
          <a:srcRect b="0" l="0" r="0" t="0"/>
          <a:stretch/>
        </p:blipFill>
        <p:spPr>
          <a:xfrm>
            <a:off x="5810608" y="2448989"/>
            <a:ext cx="483509" cy="296162"/>
          </a:xfrm>
          <a:prstGeom prst="rect">
            <a:avLst/>
          </a:prstGeom>
          <a:noFill/>
          <a:ln>
            <a:noFill/>
          </a:ln>
        </p:spPr>
      </p:pic>
      <p:pic>
        <p:nvPicPr>
          <p:cNvPr id="897" name="Google Shape;897;p122"/>
          <p:cNvPicPr preferRelativeResize="0"/>
          <p:nvPr/>
        </p:nvPicPr>
        <p:blipFill rotWithShape="1">
          <a:blip r:embed="rId25">
            <a:alphaModFix/>
          </a:blip>
          <a:srcRect b="0" l="0" r="0" t="0"/>
          <a:stretch/>
        </p:blipFill>
        <p:spPr>
          <a:xfrm>
            <a:off x="6963308" y="2859717"/>
            <a:ext cx="631126" cy="178977"/>
          </a:xfrm>
          <a:prstGeom prst="rect">
            <a:avLst/>
          </a:prstGeom>
          <a:noFill/>
          <a:ln>
            <a:noFill/>
          </a:ln>
        </p:spPr>
      </p:pic>
      <p:pic>
        <p:nvPicPr>
          <p:cNvPr id="898" name="Google Shape;898;p122"/>
          <p:cNvPicPr preferRelativeResize="0"/>
          <p:nvPr/>
        </p:nvPicPr>
        <p:blipFill rotWithShape="1">
          <a:blip r:embed="rId26">
            <a:alphaModFix/>
          </a:blip>
          <a:srcRect b="0" l="0" r="0" t="0"/>
          <a:stretch/>
        </p:blipFill>
        <p:spPr>
          <a:xfrm>
            <a:off x="7905295" y="1452897"/>
            <a:ext cx="940203" cy="248319"/>
          </a:xfrm>
          <a:prstGeom prst="rect">
            <a:avLst/>
          </a:prstGeom>
          <a:noFill/>
          <a:ln>
            <a:noFill/>
          </a:ln>
        </p:spPr>
      </p:pic>
      <p:pic>
        <p:nvPicPr>
          <p:cNvPr id="899" name="Google Shape;899;p122"/>
          <p:cNvPicPr preferRelativeResize="0"/>
          <p:nvPr/>
        </p:nvPicPr>
        <p:blipFill>
          <a:blip r:embed="rId27">
            <a:alphaModFix/>
          </a:blip>
          <a:stretch>
            <a:fillRect/>
          </a:stretch>
        </p:blipFill>
        <p:spPr>
          <a:xfrm>
            <a:off x="7620549" y="754081"/>
            <a:ext cx="881350" cy="292319"/>
          </a:xfrm>
          <a:prstGeom prst="rect">
            <a:avLst/>
          </a:prstGeom>
          <a:noFill/>
          <a:ln>
            <a:noFill/>
          </a:ln>
        </p:spPr>
      </p:pic>
      <p:pic>
        <p:nvPicPr>
          <p:cNvPr id="900" name="Google Shape;900;p122"/>
          <p:cNvPicPr preferRelativeResize="0"/>
          <p:nvPr/>
        </p:nvPicPr>
        <p:blipFill>
          <a:blip r:embed="rId28">
            <a:alphaModFix/>
          </a:blip>
          <a:stretch>
            <a:fillRect/>
          </a:stretch>
        </p:blipFill>
        <p:spPr>
          <a:xfrm>
            <a:off x="2418483" y="1142798"/>
            <a:ext cx="729850" cy="198529"/>
          </a:xfrm>
          <a:prstGeom prst="rect">
            <a:avLst/>
          </a:prstGeom>
          <a:noFill/>
          <a:ln>
            <a:noFill/>
          </a:ln>
        </p:spPr>
      </p:pic>
      <p:pic>
        <p:nvPicPr>
          <p:cNvPr id="901" name="Google Shape;901;p122"/>
          <p:cNvPicPr preferRelativeResize="0"/>
          <p:nvPr/>
        </p:nvPicPr>
        <p:blipFill>
          <a:blip r:embed="rId29">
            <a:alphaModFix/>
          </a:blip>
          <a:stretch>
            <a:fillRect/>
          </a:stretch>
        </p:blipFill>
        <p:spPr>
          <a:xfrm>
            <a:off x="3282079" y="1129233"/>
            <a:ext cx="940200" cy="225660"/>
          </a:xfrm>
          <a:prstGeom prst="rect">
            <a:avLst/>
          </a:prstGeom>
          <a:noFill/>
          <a:ln>
            <a:noFill/>
          </a:ln>
        </p:spPr>
      </p:pic>
      <p:pic>
        <p:nvPicPr>
          <p:cNvPr id="902" name="Google Shape;902;p122"/>
          <p:cNvPicPr preferRelativeResize="0"/>
          <p:nvPr/>
        </p:nvPicPr>
        <p:blipFill>
          <a:blip r:embed="rId30">
            <a:alphaModFix/>
          </a:blip>
          <a:stretch>
            <a:fillRect/>
          </a:stretch>
        </p:blipFill>
        <p:spPr>
          <a:xfrm>
            <a:off x="4356024" y="1129651"/>
            <a:ext cx="808852" cy="261834"/>
          </a:xfrm>
          <a:prstGeom prst="rect">
            <a:avLst/>
          </a:prstGeom>
          <a:noFill/>
          <a:ln>
            <a:noFill/>
          </a:ln>
        </p:spPr>
      </p:pic>
      <p:pic>
        <p:nvPicPr>
          <p:cNvPr id="903" name="Google Shape;903;p122"/>
          <p:cNvPicPr preferRelativeResize="0"/>
          <p:nvPr/>
        </p:nvPicPr>
        <p:blipFill>
          <a:blip r:embed="rId31">
            <a:alphaModFix/>
          </a:blip>
          <a:stretch>
            <a:fillRect/>
          </a:stretch>
        </p:blipFill>
        <p:spPr>
          <a:xfrm>
            <a:off x="5299667" y="1156225"/>
            <a:ext cx="729850" cy="198523"/>
          </a:xfrm>
          <a:prstGeom prst="rect">
            <a:avLst/>
          </a:prstGeom>
          <a:noFill/>
          <a:ln>
            <a:noFill/>
          </a:ln>
        </p:spPr>
      </p:pic>
      <p:pic>
        <p:nvPicPr>
          <p:cNvPr id="904" name="Google Shape;904;p122"/>
          <p:cNvPicPr preferRelativeResize="0"/>
          <p:nvPr/>
        </p:nvPicPr>
        <p:blipFill>
          <a:blip r:embed="rId32">
            <a:alphaModFix/>
          </a:blip>
          <a:stretch>
            <a:fillRect/>
          </a:stretch>
        </p:blipFill>
        <p:spPr>
          <a:xfrm>
            <a:off x="1632225" y="1508477"/>
            <a:ext cx="1014984" cy="137160"/>
          </a:xfrm>
          <a:prstGeom prst="rect">
            <a:avLst/>
          </a:prstGeom>
          <a:noFill/>
          <a:ln>
            <a:noFill/>
          </a:ln>
        </p:spPr>
      </p:pic>
      <p:pic>
        <p:nvPicPr>
          <p:cNvPr id="905" name="Google Shape;905;p122"/>
          <p:cNvPicPr preferRelativeResize="0"/>
          <p:nvPr/>
        </p:nvPicPr>
        <p:blipFill>
          <a:blip r:embed="rId33">
            <a:alphaModFix/>
          </a:blip>
          <a:stretch>
            <a:fillRect/>
          </a:stretch>
        </p:blipFill>
        <p:spPr>
          <a:xfrm>
            <a:off x="1632223" y="831661"/>
            <a:ext cx="1547948" cy="137160"/>
          </a:xfrm>
          <a:prstGeom prst="rect">
            <a:avLst/>
          </a:prstGeom>
          <a:noFill/>
          <a:ln>
            <a:noFill/>
          </a:ln>
        </p:spPr>
      </p:pic>
      <p:pic>
        <p:nvPicPr>
          <p:cNvPr id="906" name="Google Shape;906;p122"/>
          <p:cNvPicPr preferRelativeResize="0"/>
          <p:nvPr/>
        </p:nvPicPr>
        <p:blipFill>
          <a:blip r:embed="rId34">
            <a:alphaModFix/>
          </a:blip>
          <a:stretch>
            <a:fillRect/>
          </a:stretch>
        </p:blipFill>
        <p:spPr>
          <a:xfrm>
            <a:off x="5409657" y="811353"/>
            <a:ext cx="940200" cy="177774"/>
          </a:xfrm>
          <a:prstGeom prst="rect">
            <a:avLst/>
          </a:prstGeom>
          <a:noFill/>
          <a:ln>
            <a:noFill/>
          </a:ln>
        </p:spPr>
      </p:pic>
      <p:pic>
        <p:nvPicPr>
          <p:cNvPr id="907" name="Google Shape;907;p122"/>
          <p:cNvPicPr preferRelativeResize="0"/>
          <p:nvPr/>
        </p:nvPicPr>
        <p:blipFill>
          <a:blip r:embed="rId35">
            <a:alphaModFix/>
          </a:blip>
          <a:stretch>
            <a:fillRect/>
          </a:stretch>
        </p:blipFill>
        <p:spPr>
          <a:xfrm>
            <a:off x="6518002" y="831661"/>
            <a:ext cx="934402" cy="137160"/>
          </a:xfrm>
          <a:prstGeom prst="rect">
            <a:avLst/>
          </a:prstGeom>
          <a:noFill/>
          <a:ln>
            <a:noFill/>
          </a:ln>
        </p:spPr>
      </p:pic>
      <p:pic>
        <p:nvPicPr>
          <p:cNvPr id="908" name="Google Shape;908;p122"/>
          <p:cNvPicPr preferRelativeResize="0"/>
          <p:nvPr/>
        </p:nvPicPr>
        <p:blipFill>
          <a:blip r:embed="rId36">
            <a:alphaModFix/>
          </a:blip>
          <a:stretch>
            <a:fillRect/>
          </a:stretch>
        </p:blipFill>
        <p:spPr>
          <a:xfrm>
            <a:off x="7022162" y="1153427"/>
            <a:ext cx="767452" cy="211972"/>
          </a:xfrm>
          <a:prstGeom prst="rect">
            <a:avLst/>
          </a:prstGeom>
          <a:noFill/>
          <a:ln>
            <a:noFill/>
          </a:ln>
        </p:spPr>
      </p:pic>
      <p:pic>
        <p:nvPicPr>
          <p:cNvPr id="909" name="Google Shape;909;p122"/>
          <p:cNvPicPr preferRelativeResize="0"/>
          <p:nvPr/>
        </p:nvPicPr>
        <p:blipFill rotWithShape="1">
          <a:blip r:embed="rId37">
            <a:alphaModFix/>
          </a:blip>
          <a:srcRect b="18788" l="10622" r="10865" t="28551"/>
          <a:stretch/>
        </p:blipFill>
        <p:spPr>
          <a:xfrm>
            <a:off x="2749091" y="1470033"/>
            <a:ext cx="808852" cy="214047"/>
          </a:xfrm>
          <a:prstGeom prst="rect">
            <a:avLst/>
          </a:prstGeom>
          <a:noFill/>
          <a:ln>
            <a:noFill/>
          </a:ln>
        </p:spPr>
      </p:pic>
      <p:pic>
        <p:nvPicPr>
          <p:cNvPr id="910" name="Google Shape;910;p122"/>
          <p:cNvPicPr preferRelativeResize="0"/>
          <p:nvPr/>
        </p:nvPicPr>
        <p:blipFill>
          <a:blip r:embed="rId38">
            <a:alphaModFix/>
          </a:blip>
          <a:stretch>
            <a:fillRect/>
          </a:stretch>
        </p:blipFill>
        <p:spPr>
          <a:xfrm>
            <a:off x="3659825" y="1457299"/>
            <a:ext cx="1014975" cy="239517"/>
          </a:xfrm>
          <a:prstGeom prst="rect">
            <a:avLst/>
          </a:prstGeom>
          <a:noFill/>
          <a:ln>
            <a:noFill/>
          </a:ln>
        </p:spPr>
      </p:pic>
      <p:pic>
        <p:nvPicPr>
          <p:cNvPr id="911" name="Google Shape;911;p122"/>
          <p:cNvPicPr preferRelativeResize="0"/>
          <p:nvPr/>
        </p:nvPicPr>
        <p:blipFill>
          <a:blip r:embed="rId39">
            <a:alphaModFix/>
          </a:blip>
          <a:stretch>
            <a:fillRect/>
          </a:stretch>
        </p:blipFill>
        <p:spPr>
          <a:xfrm>
            <a:off x="7108913" y="1439451"/>
            <a:ext cx="694500" cy="275211"/>
          </a:xfrm>
          <a:prstGeom prst="rect">
            <a:avLst/>
          </a:prstGeom>
          <a:noFill/>
          <a:ln>
            <a:noFill/>
          </a:ln>
        </p:spPr>
      </p:pic>
      <p:pic>
        <p:nvPicPr>
          <p:cNvPr id="912" name="Google Shape;912;p122"/>
          <p:cNvPicPr preferRelativeResize="0"/>
          <p:nvPr/>
        </p:nvPicPr>
        <p:blipFill>
          <a:blip r:embed="rId40">
            <a:alphaModFix/>
          </a:blip>
          <a:stretch>
            <a:fillRect/>
          </a:stretch>
        </p:blipFill>
        <p:spPr>
          <a:xfrm>
            <a:off x="4511662" y="769598"/>
            <a:ext cx="729850" cy="261286"/>
          </a:xfrm>
          <a:prstGeom prst="rect">
            <a:avLst/>
          </a:prstGeom>
          <a:noFill/>
          <a:ln>
            <a:noFill/>
          </a:ln>
        </p:spPr>
      </p:pic>
      <p:pic>
        <p:nvPicPr>
          <p:cNvPr id="913" name="Google Shape;913;p122"/>
          <p:cNvPicPr preferRelativeResize="0"/>
          <p:nvPr/>
        </p:nvPicPr>
        <p:blipFill>
          <a:blip r:embed="rId41">
            <a:alphaModFix/>
          </a:blip>
          <a:stretch>
            <a:fillRect/>
          </a:stretch>
        </p:blipFill>
        <p:spPr>
          <a:xfrm>
            <a:off x="1632225" y="1866467"/>
            <a:ext cx="929075" cy="177451"/>
          </a:xfrm>
          <a:prstGeom prst="rect">
            <a:avLst/>
          </a:prstGeom>
          <a:noFill/>
          <a:ln>
            <a:noFill/>
          </a:ln>
        </p:spPr>
      </p:pic>
      <p:pic>
        <p:nvPicPr>
          <p:cNvPr id="914" name="Google Shape;914;p122"/>
          <p:cNvPicPr preferRelativeResize="0"/>
          <p:nvPr/>
        </p:nvPicPr>
        <p:blipFill>
          <a:blip r:embed="rId42">
            <a:alphaModFix/>
          </a:blip>
          <a:stretch>
            <a:fillRect/>
          </a:stretch>
        </p:blipFill>
        <p:spPr>
          <a:xfrm>
            <a:off x="2607929" y="1843360"/>
            <a:ext cx="694575" cy="223664"/>
          </a:xfrm>
          <a:prstGeom prst="rect">
            <a:avLst/>
          </a:prstGeom>
          <a:noFill/>
          <a:ln>
            <a:noFill/>
          </a:ln>
        </p:spPr>
      </p:pic>
      <p:pic>
        <p:nvPicPr>
          <p:cNvPr id="915" name="Google Shape;915;p122"/>
          <p:cNvPicPr preferRelativeResize="0"/>
          <p:nvPr/>
        </p:nvPicPr>
        <p:blipFill>
          <a:blip r:embed="rId43">
            <a:alphaModFix/>
          </a:blip>
          <a:stretch>
            <a:fillRect/>
          </a:stretch>
        </p:blipFill>
        <p:spPr>
          <a:xfrm>
            <a:off x="6093717" y="1841475"/>
            <a:ext cx="1033800" cy="227435"/>
          </a:xfrm>
          <a:prstGeom prst="rect">
            <a:avLst/>
          </a:prstGeom>
          <a:noFill/>
          <a:ln>
            <a:noFill/>
          </a:ln>
        </p:spPr>
      </p:pic>
      <p:pic>
        <p:nvPicPr>
          <p:cNvPr id="916" name="Google Shape;916;p122"/>
          <p:cNvPicPr preferRelativeResize="0"/>
          <p:nvPr/>
        </p:nvPicPr>
        <p:blipFill>
          <a:blip r:embed="rId44">
            <a:alphaModFix/>
          </a:blip>
          <a:stretch>
            <a:fillRect/>
          </a:stretch>
        </p:blipFill>
        <p:spPr>
          <a:xfrm>
            <a:off x="7174146" y="1818340"/>
            <a:ext cx="729850" cy="273706"/>
          </a:xfrm>
          <a:prstGeom prst="rect">
            <a:avLst/>
          </a:prstGeom>
          <a:noFill/>
          <a:ln>
            <a:noFill/>
          </a:ln>
        </p:spPr>
      </p:pic>
      <p:pic>
        <p:nvPicPr>
          <p:cNvPr id="917" name="Google Shape;917;p122"/>
          <p:cNvPicPr preferRelativeResize="0"/>
          <p:nvPr/>
        </p:nvPicPr>
        <p:blipFill rotWithShape="1">
          <a:blip r:embed="rId45">
            <a:alphaModFix/>
          </a:blip>
          <a:srcRect b="12992" l="0" r="0" t="13768"/>
          <a:stretch/>
        </p:blipFill>
        <p:spPr>
          <a:xfrm>
            <a:off x="7950625" y="1803710"/>
            <a:ext cx="929076" cy="302966"/>
          </a:xfrm>
          <a:prstGeom prst="rect">
            <a:avLst/>
          </a:prstGeom>
          <a:noFill/>
          <a:ln>
            <a:noFill/>
          </a:ln>
        </p:spPr>
      </p:pic>
      <p:pic>
        <p:nvPicPr>
          <p:cNvPr id="918" name="Google Shape;918;p122"/>
          <p:cNvPicPr preferRelativeResize="0"/>
          <p:nvPr/>
        </p:nvPicPr>
        <p:blipFill>
          <a:blip r:embed="rId46">
            <a:alphaModFix/>
          </a:blip>
          <a:stretch>
            <a:fillRect/>
          </a:stretch>
        </p:blipFill>
        <p:spPr>
          <a:xfrm>
            <a:off x="1693213" y="2214911"/>
            <a:ext cx="1254325" cy="102853"/>
          </a:xfrm>
          <a:prstGeom prst="rect">
            <a:avLst/>
          </a:prstGeom>
          <a:noFill/>
          <a:ln>
            <a:noFill/>
          </a:ln>
        </p:spPr>
      </p:pic>
      <p:pic>
        <p:nvPicPr>
          <p:cNvPr id="919" name="Google Shape;919;p122"/>
          <p:cNvPicPr preferRelativeResize="0"/>
          <p:nvPr/>
        </p:nvPicPr>
        <p:blipFill>
          <a:blip r:embed="rId47">
            <a:alphaModFix/>
          </a:blip>
          <a:stretch>
            <a:fillRect/>
          </a:stretch>
        </p:blipFill>
        <p:spPr>
          <a:xfrm>
            <a:off x="3071738" y="2186536"/>
            <a:ext cx="694574" cy="159605"/>
          </a:xfrm>
          <a:prstGeom prst="rect">
            <a:avLst/>
          </a:prstGeom>
          <a:noFill/>
          <a:ln>
            <a:noFill/>
          </a:ln>
        </p:spPr>
      </p:pic>
      <p:pic>
        <p:nvPicPr>
          <p:cNvPr id="920" name="Google Shape;920;p122"/>
          <p:cNvPicPr preferRelativeResize="0"/>
          <p:nvPr/>
        </p:nvPicPr>
        <p:blipFill>
          <a:blip r:embed="rId48">
            <a:alphaModFix/>
          </a:blip>
          <a:stretch>
            <a:fillRect/>
          </a:stretch>
        </p:blipFill>
        <p:spPr>
          <a:xfrm>
            <a:off x="4709213" y="2191856"/>
            <a:ext cx="566974" cy="148965"/>
          </a:xfrm>
          <a:prstGeom prst="rect">
            <a:avLst/>
          </a:prstGeom>
          <a:noFill/>
          <a:ln>
            <a:noFill/>
          </a:ln>
        </p:spPr>
      </p:pic>
      <p:pic>
        <p:nvPicPr>
          <p:cNvPr id="921" name="Google Shape;921;p122"/>
          <p:cNvPicPr preferRelativeResize="0"/>
          <p:nvPr/>
        </p:nvPicPr>
        <p:blipFill>
          <a:blip r:embed="rId49">
            <a:alphaModFix/>
          </a:blip>
          <a:stretch>
            <a:fillRect/>
          </a:stretch>
        </p:blipFill>
        <p:spPr>
          <a:xfrm>
            <a:off x="6219151" y="2167182"/>
            <a:ext cx="464450" cy="198313"/>
          </a:xfrm>
          <a:prstGeom prst="rect">
            <a:avLst/>
          </a:prstGeom>
          <a:noFill/>
          <a:ln>
            <a:noFill/>
          </a:ln>
        </p:spPr>
      </p:pic>
      <p:pic>
        <p:nvPicPr>
          <p:cNvPr id="922" name="Google Shape;922;p122"/>
          <p:cNvPicPr preferRelativeResize="0"/>
          <p:nvPr/>
        </p:nvPicPr>
        <p:blipFill>
          <a:blip r:embed="rId50">
            <a:alphaModFix/>
          </a:blip>
          <a:stretch>
            <a:fillRect/>
          </a:stretch>
        </p:blipFill>
        <p:spPr>
          <a:xfrm>
            <a:off x="6807801" y="2143516"/>
            <a:ext cx="808851" cy="245645"/>
          </a:xfrm>
          <a:prstGeom prst="rect">
            <a:avLst/>
          </a:prstGeom>
          <a:noFill/>
          <a:ln>
            <a:noFill/>
          </a:ln>
        </p:spPr>
      </p:pic>
      <p:pic>
        <p:nvPicPr>
          <p:cNvPr id="923" name="Google Shape;923;p122"/>
          <p:cNvPicPr preferRelativeResize="0"/>
          <p:nvPr/>
        </p:nvPicPr>
        <p:blipFill>
          <a:blip r:embed="rId51">
            <a:alphaModFix/>
          </a:blip>
          <a:stretch>
            <a:fillRect/>
          </a:stretch>
        </p:blipFill>
        <p:spPr>
          <a:xfrm>
            <a:off x="7740852" y="2169786"/>
            <a:ext cx="808850" cy="193105"/>
          </a:xfrm>
          <a:prstGeom prst="rect">
            <a:avLst/>
          </a:prstGeom>
          <a:noFill/>
          <a:ln>
            <a:noFill/>
          </a:ln>
        </p:spPr>
      </p:pic>
      <p:pic>
        <p:nvPicPr>
          <p:cNvPr id="924" name="Google Shape;924;p122"/>
          <p:cNvPicPr preferRelativeResize="0"/>
          <p:nvPr/>
        </p:nvPicPr>
        <p:blipFill>
          <a:blip r:embed="rId52">
            <a:alphaModFix/>
          </a:blip>
          <a:stretch>
            <a:fillRect/>
          </a:stretch>
        </p:blipFill>
        <p:spPr>
          <a:xfrm>
            <a:off x="1693223" y="2528490"/>
            <a:ext cx="774955" cy="137160"/>
          </a:xfrm>
          <a:prstGeom prst="rect">
            <a:avLst/>
          </a:prstGeom>
          <a:noFill/>
          <a:ln>
            <a:noFill/>
          </a:ln>
        </p:spPr>
      </p:pic>
      <p:pic>
        <p:nvPicPr>
          <p:cNvPr id="925" name="Google Shape;925;p122"/>
          <p:cNvPicPr preferRelativeResize="0"/>
          <p:nvPr/>
        </p:nvPicPr>
        <p:blipFill>
          <a:blip r:embed="rId53">
            <a:alphaModFix/>
          </a:blip>
          <a:stretch>
            <a:fillRect/>
          </a:stretch>
        </p:blipFill>
        <p:spPr>
          <a:xfrm>
            <a:off x="2664499" y="2450071"/>
            <a:ext cx="566977" cy="293997"/>
          </a:xfrm>
          <a:prstGeom prst="rect">
            <a:avLst/>
          </a:prstGeom>
          <a:noFill/>
          <a:ln>
            <a:noFill/>
          </a:ln>
        </p:spPr>
      </p:pic>
      <p:pic>
        <p:nvPicPr>
          <p:cNvPr id="926" name="Google Shape;926;p122"/>
          <p:cNvPicPr preferRelativeResize="0"/>
          <p:nvPr/>
        </p:nvPicPr>
        <p:blipFill>
          <a:blip r:embed="rId54">
            <a:alphaModFix/>
          </a:blip>
          <a:stretch>
            <a:fillRect/>
          </a:stretch>
        </p:blipFill>
        <p:spPr>
          <a:xfrm>
            <a:off x="3292085" y="2843259"/>
            <a:ext cx="867424" cy="211892"/>
          </a:xfrm>
          <a:prstGeom prst="rect">
            <a:avLst/>
          </a:prstGeom>
          <a:noFill/>
          <a:ln>
            <a:noFill/>
          </a:ln>
        </p:spPr>
      </p:pic>
      <p:pic>
        <p:nvPicPr>
          <p:cNvPr id="927" name="Google Shape;927;p122"/>
          <p:cNvPicPr preferRelativeResize="0"/>
          <p:nvPr/>
        </p:nvPicPr>
        <p:blipFill>
          <a:blip r:embed="rId55">
            <a:alphaModFix/>
          </a:blip>
          <a:stretch>
            <a:fillRect/>
          </a:stretch>
        </p:blipFill>
        <p:spPr>
          <a:xfrm>
            <a:off x="4368509" y="2819274"/>
            <a:ext cx="464450" cy="259862"/>
          </a:xfrm>
          <a:prstGeom prst="rect">
            <a:avLst/>
          </a:prstGeom>
          <a:noFill/>
          <a:ln>
            <a:noFill/>
          </a:ln>
        </p:spPr>
      </p:pic>
      <p:pic>
        <p:nvPicPr>
          <p:cNvPr id="928" name="Google Shape;928;p122"/>
          <p:cNvPicPr preferRelativeResize="0"/>
          <p:nvPr/>
        </p:nvPicPr>
        <p:blipFill>
          <a:blip r:embed="rId56">
            <a:alphaModFix/>
          </a:blip>
          <a:stretch>
            <a:fillRect/>
          </a:stretch>
        </p:blipFill>
        <p:spPr>
          <a:xfrm>
            <a:off x="5041958" y="2844744"/>
            <a:ext cx="808850" cy="208923"/>
          </a:xfrm>
          <a:prstGeom prst="rect">
            <a:avLst/>
          </a:prstGeom>
          <a:noFill/>
          <a:ln>
            <a:noFill/>
          </a:ln>
        </p:spPr>
      </p:pic>
      <p:pic>
        <p:nvPicPr>
          <p:cNvPr id="929" name="Google Shape;929;p122"/>
          <p:cNvPicPr preferRelativeResize="0"/>
          <p:nvPr/>
        </p:nvPicPr>
        <p:blipFill>
          <a:blip r:embed="rId57">
            <a:alphaModFix/>
          </a:blip>
          <a:stretch>
            <a:fillRect/>
          </a:stretch>
        </p:blipFill>
        <p:spPr>
          <a:xfrm>
            <a:off x="6059808" y="2830804"/>
            <a:ext cx="694500" cy="236801"/>
          </a:xfrm>
          <a:prstGeom prst="rect">
            <a:avLst/>
          </a:prstGeom>
          <a:noFill/>
          <a:ln>
            <a:noFill/>
          </a:ln>
        </p:spPr>
      </p:pic>
      <p:grpSp>
        <p:nvGrpSpPr>
          <p:cNvPr id="930" name="Google Shape;930;p122"/>
          <p:cNvGrpSpPr/>
          <p:nvPr/>
        </p:nvGrpSpPr>
        <p:grpSpPr>
          <a:xfrm>
            <a:off x="7803433" y="2817535"/>
            <a:ext cx="770567" cy="263340"/>
            <a:chOff x="6753983" y="2893735"/>
            <a:chExt cx="770567" cy="263340"/>
          </a:xfrm>
        </p:grpSpPr>
        <p:pic>
          <p:nvPicPr>
            <p:cNvPr id="931" name="Google Shape;931;p122"/>
            <p:cNvPicPr preferRelativeResize="0"/>
            <p:nvPr/>
          </p:nvPicPr>
          <p:blipFill rotWithShape="1">
            <a:blip r:embed="rId58">
              <a:alphaModFix/>
            </a:blip>
            <a:srcRect b="0" l="0" r="0" t="0"/>
            <a:stretch/>
          </p:blipFill>
          <p:spPr>
            <a:xfrm>
              <a:off x="6753983" y="2893735"/>
              <a:ext cx="263337" cy="263340"/>
            </a:xfrm>
            <a:prstGeom prst="rect">
              <a:avLst/>
            </a:prstGeom>
            <a:noFill/>
            <a:ln>
              <a:noFill/>
            </a:ln>
          </p:spPr>
        </p:pic>
        <p:sp>
          <p:nvSpPr>
            <p:cNvPr id="932" name="Google Shape;932;p122"/>
            <p:cNvSpPr txBox="1"/>
            <p:nvPr/>
          </p:nvSpPr>
          <p:spPr>
            <a:xfrm>
              <a:off x="7040950" y="2949950"/>
              <a:ext cx="483600" cy="1509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None/>
              </a:pPr>
              <a:r>
                <a:rPr b="1" lang="en-US" sz="1000">
                  <a:solidFill>
                    <a:srgbClr val="51B1C5"/>
                  </a:solidFill>
                  <a:latin typeface="Roboto"/>
                  <a:ea typeface="Roboto"/>
                  <a:cs typeface="Roboto"/>
                  <a:sym typeface="Roboto"/>
                </a:rPr>
                <a:t>Electron</a:t>
              </a:r>
              <a:endParaRPr b="1" sz="1000">
                <a:solidFill>
                  <a:srgbClr val="51B1C5"/>
                </a:solidFill>
                <a:latin typeface="Roboto"/>
                <a:ea typeface="Roboto"/>
                <a:cs typeface="Roboto"/>
                <a:sym typeface="Roboto"/>
              </a:endParaRPr>
            </a:p>
          </p:txBody>
        </p:sp>
      </p:grpSp>
      <p:pic>
        <p:nvPicPr>
          <p:cNvPr id="933" name="Google Shape;933;p122"/>
          <p:cNvPicPr preferRelativeResize="0"/>
          <p:nvPr/>
        </p:nvPicPr>
        <p:blipFill>
          <a:blip r:embed="rId59">
            <a:alphaModFix/>
          </a:blip>
          <a:stretch>
            <a:fillRect/>
          </a:stretch>
        </p:blipFill>
        <p:spPr>
          <a:xfrm>
            <a:off x="1573950" y="3178250"/>
            <a:ext cx="566975" cy="228510"/>
          </a:xfrm>
          <a:prstGeom prst="rect">
            <a:avLst/>
          </a:prstGeom>
          <a:noFill/>
          <a:ln>
            <a:noFill/>
          </a:ln>
        </p:spPr>
      </p:pic>
      <p:pic>
        <p:nvPicPr>
          <p:cNvPr id="934" name="Google Shape;934;p122"/>
          <p:cNvPicPr preferRelativeResize="0"/>
          <p:nvPr/>
        </p:nvPicPr>
        <p:blipFill>
          <a:blip r:embed="rId60">
            <a:alphaModFix/>
          </a:blip>
          <a:stretch>
            <a:fillRect/>
          </a:stretch>
        </p:blipFill>
        <p:spPr>
          <a:xfrm>
            <a:off x="5457033" y="3201844"/>
            <a:ext cx="827049" cy="181323"/>
          </a:xfrm>
          <a:prstGeom prst="rect">
            <a:avLst/>
          </a:prstGeom>
          <a:noFill/>
          <a:ln>
            <a:noFill/>
          </a:ln>
        </p:spPr>
      </p:pic>
      <p:pic>
        <p:nvPicPr>
          <p:cNvPr id="935" name="Google Shape;935;p122"/>
          <p:cNvPicPr preferRelativeResize="0"/>
          <p:nvPr/>
        </p:nvPicPr>
        <p:blipFill>
          <a:blip r:embed="rId61">
            <a:alphaModFix/>
          </a:blip>
          <a:stretch>
            <a:fillRect/>
          </a:stretch>
        </p:blipFill>
        <p:spPr>
          <a:xfrm>
            <a:off x="2363671" y="3169058"/>
            <a:ext cx="929076" cy="246895"/>
          </a:xfrm>
          <a:prstGeom prst="rect">
            <a:avLst/>
          </a:prstGeom>
          <a:noFill/>
          <a:ln>
            <a:noFill/>
          </a:ln>
        </p:spPr>
      </p:pic>
      <p:pic>
        <p:nvPicPr>
          <p:cNvPr id="936" name="Google Shape;936;p122"/>
          <p:cNvPicPr preferRelativeResize="0"/>
          <p:nvPr/>
        </p:nvPicPr>
        <p:blipFill>
          <a:blip r:embed="rId62">
            <a:alphaModFix/>
          </a:blip>
          <a:stretch>
            <a:fillRect/>
          </a:stretch>
        </p:blipFill>
        <p:spPr>
          <a:xfrm>
            <a:off x="3515492" y="3213538"/>
            <a:ext cx="929075" cy="157934"/>
          </a:xfrm>
          <a:prstGeom prst="rect">
            <a:avLst/>
          </a:prstGeom>
          <a:noFill/>
          <a:ln>
            <a:noFill/>
          </a:ln>
        </p:spPr>
      </p:pic>
      <p:pic>
        <p:nvPicPr>
          <p:cNvPr id="937" name="Google Shape;937;p122"/>
          <p:cNvPicPr preferRelativeResize="0"/>
          <p:nvPr/>
        </p:nvPicPr>
        <p:blipFill>
          <a:blip r:embed="rId63">
            <a:alphaModFix/>
          </a:blip>
          <a:stretch>
            <a:fillRect/>
          </a:stretch>
        </p:blipFill>
        <p:spPr>
          <a:xfrm>
            <a:off x="6506827" y="3182251"/>
            <a:ext cx="694476" cy="220509"/>
          </a:xfrm>
          <a:prstGeom prst="rect">
            <a:avLst/>
          </a:prstGeom>
          <a:noFill/>
          <a:ln>
            <a:noFill/>
          </a:ln>
        </p:spPr>
      </p:pic>
      <p:pic>
        <p:nvPicPr>
          <p:cNvPr id="938" name="Google Shape;938;p122"/>
          <p:cNvPicPr preferRelativeResize="0"/>
          <p:nvPr/>
        </p:nvPicPr>
        <p:blipFill>
          <a:blip r:embed="rId64">
            <a:alphaModFix/>
          </a:blip>
          <a:stretch>
            <a:fillRect/>
          </a:stretch>
        </p:blipFill>
        <p:spPr>
          <a:xfrm>
            <a:off x="4667312" y="3207221"/>
            <a:ext cx="566975" cy="170568"/>
          </a:xfrm>
          <a:prstGeom prst="rect">
            <a:avLst/>
          </a:prstGeom>
          <a:noFill/>
          <a:ln>
            <a:noFill/>
          </a:ln>
        </p:spPr>
      </p:pic>
      <p:pic>
        <p:nvPicPr>
          <p:cNvPr id="939" name="Google Shape;939;p122"/>
          <p:cNvPicPr preferRelativeResize="0"/>
          <p:nvPr/>
        </p:nvPicPr>
        <p:blipFill>
          <a:blip r:embed="rId65">
            <a:alphaModFix/>
          </a:blip>
          <a:stretch>
            <a:fillRect/>
          </a:stretch>
        </p:blipFill>
        <p:spPr>
          <a:xfrm>
            <a:off x="7424049" y="3194549"/>
            <a:ext cx="1346427" cy="195913"/>
          </a:xfrm>
          <a:prstGeom prst="rect">
            <a:avLst/>
          </a:prstGeom>
          <a:noFill/>
          <a:ln>
            <a:noFill/>
          </a:ln>
        </p:spPr>
      </p:pic>
      <p:pic>
        <p:nvPicPr>
          <p:cNvPr id="940" name="Google Shape;940;p122"/>
          <p:cNvPicPr preferRelativeResize="0"/>
          <p:nvPr/>
        </p:nvPicPr>
        <p:blipFill rotWithShape="1">
          <a:blip r:embed="rId66">
            <a:alphaModFix/>
          </a:blip>
          <a:srcRect b="16932" l="6474" r="5443" t="17261"/>
          <a:stretch/>
        </p:blipFill>
        <p:spPr>
          <a:xfrm>
            <a:off x="1621925" y="3500369"/>
            <a:ext cx="631150" cy="290459"/>
          </a:xfrm>
          <a:prstGeom prst="rect">
            <a:avLst/>
          </a:prstGeom>
          <a:noFill/>
          <a:ln>
            <a:noFill/>
          </a:ln>
        </p:spPr>
      </p:pic>
      <p:pic>
        <p:nvPicPr>
          <p:cNvPr id="941" name="Google Shape;941;p122"/>
          <p:cNvPicPr preferRelativeResize="0"/>
          <p:nvPr/>
        </p:nvPicPr>
        <p:blipFill>
          <a:blip r:embed="rId67">
            <a:alphaModFix/>
          </a:blip>
          <a:stretch>
            <a:fillRect/>
          </a:stretch>
        </p:blipFill>
        <p:spPr>
          <a:xfrm>
            <a:off x="2410072" y="3518862"/>
            <a:ext cx="631150" cy="253474"/>
          </a:xfrm>
          <a:prstGeom prst="rect">
            <a:avLst/>
          </a:prstGeom>
          <a:noFill/>
          <a:ln>
            <a:noFill/>
          </a:ln>
        </p:spPr>
      </p:pic>
      <p:pic>
        <p:nvPicPr>
          <p:cNvPr id="942" name="Google Shape;942;p122"/>
          <p:cNvPicPr preferRelativeResize="0"/>
          <p:nvPr/>
        </p:nvPicPr>
        <p:blipFill>
          <a:blip r:embed="rId68">
            <a:alphaModFix/>
          </a:blip>
          <a:stretch>
            <a:fillRect/>
          </a:stretch>
        </p:blipFill>
        <p:spPr>
          <a:xfrm>
            <a:off x="3198219" y="3479549"/>
            <a:ext cx="1114330" cy="332100"/>
          </a:xfrm>
          <a:prstGeom prst="rect">
            <a:avLst/>
          </a:prstGeom>
          <a:noFill/>
          <a:ln>
            <a:noFill/>
          </a:ln>
        </p:spPr>
      </p:pic>
      <p:pic>
        <p:nvPicPr>
          <p:cNvPr id="943" name="Google Shape;943;p122"/>
          <p:cNvPicPr preferRelativeResize="0"/>
          <p:nvPr/>
        </p:nvPicPr>
        <p:blipFill>
          <a:blip r:embed="rId69">
            <a:alphaModFix/>
          </a:blip>
          <a:stretch>
            <a:fillRect/>
          </a:stretch>
        </p:blipFill>
        <p:spPr>
          <a:xfrm>
            <a:off x="3890513" y="2137076"/>
            <a:ext cx="694500" cy="258525"/>
          </a:xfrm>
          <a:prstGeom prst="rect">
            <a:avLst/>
          </a:prstGeom>
          <a:noFill/>
          <a:ln>
            <a:noFill/>
          </a:ln>
        </p:spPr>
      </p:pic>
      <p:pic>
        <p:nvPicPr>
          <p:cNvPr id="944" name="Google Shape;944;p122"/>
          <p:cNvPicPr preferRelativeResize="0"/>
          <p:nvPr/>
        </p:nvPicPr>
        <p:blipFill>
          <a:blip r:embed="rId70">
            <a:alphaModFix/>
          </a:blip>
          <a:stretch>
            <a:fillRect/>
          </a:stretch>
        </p:blipFill>
        <p:spPr>
          <a:xfrm>
            <a:off x="4469547" y="3487816"/>
            <a:ext cx="631150" cy="315566"/>
          </a:xfrm>
          <a:prstGeom prst="rect">
            <a:avLst/>
          </a:prstGeom>
          <a:noFill/>
          <a:ln>
            <a:noFill/>
          </a:ln>
        </p:spPr>
      </p:pic>
      <p:pic>
        <p:nvPicPr>
          <p:cNvPr id="945" name="Google Shape;945;p122"/>
          <p:cNvPicPr preferRelativeResize="0"/>
          <p:nvPr/>
        </p:nvPicPr>
        <p:blipFill>
          <a:blip r:embed="rId71">
            <a:alphaModFix/>
          </a:blip>
          <a:stretch>
            <a:fillRect/>
          </a:stretch>
        </p:blipFill>
        <p:spPr>
          <a:xfrm>
            <a:off x="5257694" y="3546365"/>
            <a:ext cx="881350" cy="198468"/>
          </a:xfrm>
          <a:prstGeom prst="rect">
            <a:avLst/>
          </a:prstGeom>
          <a:noFill/>
          <a:ln>
            <a:noFill/>
          </a:ln>
        </p:spPr>
      </p:pic>
      <p:pic>
        <p:nvPicPr>
          <p:cNvPr id="946" name="Google Shape;946;p122"/>
          <p:cNvPicPr preferRelativeResize="0"/>
          <p:nvPr/>
        </p:nvPicPr>
        <p:blipFill>
          <a:blip r:embed="rId72">
            <a:alphaModFix/>
          </a:blip>
          <a:stretch>
            <a:fillRect/>
          </a:stretch>
        </p:blipFill>
        <p:spPr>
          <a:xfrm>
            <a:off x="6296041" y="3499771"/>
            <a:ext cx="729849" cy="291656"/>
          </a:xfrm>
          <a:prstGeom prst="rect">
            <a:avLst/>
          </a:prstGeom>
          <a:noFill/>
          <a:ln>
            <a:noFill/>
          </a:ln>
        </p:spPr>
      </p:pic>
      <p:pic>
        <p:nvPicPr>
          <p:cNvPr id="947" name="Google Shape;947;p122"/>
          <p:cNvPicPr preferRelativeResize="0"/>
          <p:nvPr/>
        </p:nvPicPr>
        <p:blipFill>
          <a:blip r:embed="rId73">
            <a:alphaModFix/>
          </a:blip>
          <a:stretch>
            <a:fillRect/>
          </a:stretch>
        </p:blipFill>
        <p:spPr>
          <a:xfrm>
            <a:off x="7182888" y="3542862"/>
            <a:ext cx="694500" cy="205474"/>
          </a:xfrm>
          <a:prstGeom prst="rect">
            <a:avLst/>
          </a:prstGeom>
          <a:noFill/>
          <a:ln>
            <a:noFill/>
          </a:ln>
        </p:spPr>
      </p:pic>
      <p:pic>
        <p:nvPicPr>
          <p:cNvPr id="948" name="Google Shape;948;p122"/>
          <p:cNvPicPr preferRelativeResize="0"/>
          <p:nvPr/>
        </p:nvPicPr>
        <p:blipFill>
          <a:blip r:embed="rId74">
            <a:alphaModFix/>
          </a:blip>
          <a:stretch>
            <a:fillRect/>
          </a:stretch>
        </p:blipFill>
        <p:spPr>
          <a:xfrm>
            <a:off x="1671725" y="3851388"/>
            <a:ext cx="929074" cy="238872"/>
          </a:xfrm>
          <a:prstGeom prst="rect">
            <a:avLst/>
          </a:prstGeom>
          <a:noFill/>
          <a:ln>
            <a:noFill/>
          </a:ln>
        </p:spPr>
      </p:pic>
      <p:pic>
        <p:nvPicPr>
          <p:cNvPr id="949" name="Google Shape;949;p122"/>
          <p:cNvPicPr preferRelativeResize="0"/>
          <p:nvPr/>
        </p:nvPicPr>
        <p:blipFill>
          <a:blip r:embed="rId75">
            <a:alphaModFix/>
          </a:blip>
          <a:stretch>
            <a:fillRect/>
          </a:stretch>
        </p:blipFill>
        <p:spPr>
          <a:xfrm>
            <a:off x="3921696" y="3876999"/>
            <a:ext cx="1998214" cy="187650"/>
          </a:xfrm>
          <a:prstGeom prst="rect">
            <a:avLst/>
          </a:prstGeom>
          <a:noFill/>
          <a:ln>
            <a:noFill/>
          </a:ln>
        </p:spPr>
      </p:pic>
      <p:pic>
        <p:nvPicPr>
          <p:cNvPr id="950" name="Google Shape;950;p122"/>
          <p:cNvPicPr preferRelativeResize="0"/>
          <p:nvPr/>
        </p:nvPicPr>
        <p:blipFill>
          <a:blip r:embed="rId76">
            <a:alphaModFix/>
          </a:blip>
          <a:stretch>
            <a:fillRect/>
          </a:stretch>
        </p:blipFill>
        <p:spPr>
          <a:xfrm>
            <a:off x="6139681" y="3848093"/>
            <a:ext cx="595775" cy="245462"/>
          </a:xfrm>
          <a:prstGeom prst="rect">
            <a:avLst/>
          </a:prstGeom>
          <a:noFill/>
          <a:ln>
            <a:noFill/>
          </a:ln>
        </p:spPr>
      </p:pic>
      <p:pic>
        <p:nvPicPr>
          <p:cNvPr id="951" name="Google Shape;951;p122"/>
          <p:cNvPicPr preferRelativeResize="0"/>
          <p:nvPr/>
        </p:nvPicPr>
        <p:blipFill>
          <a:blip r:embed="rId77">
            <a:alphaModFix/>
          </a:blip>
          <a:stretch>
            <a:fillRect/>
          </a:stretch>
        </p:blipFill>
        <p:spPr>
          <a:xfrm>
            <a:off x="6955228" y="3873872"/>
            <a:ext cx="566975" cy="193904"/>
          </a:xfrm>
          <a:prstGeom prst="rect">
            <a:avLst/>
          </a:prstGeom>
          <a:noFill/>
          <a:ln>
            <a:noFill/>
          </a:ln>
        </p:spPr>
      </p:pic>
      <p:pic>
        <p:nvPicPr>
          <p:cNvPr id="952" name="Google Shape;952;p122"/>
          <p:cNvPicPr preferRelativeResize="0"/>
          <p:nvPr/>
        </p:nvPicPr>
        <p:blipFill>
          <a:blip r:embed="rId78">
            <a:alphaModFix/>
          </a:blip>
          <a:stretch>
            <a:fillRect/>
          </a:stretch>
        </p:blipFill>
        <p:spPr>
          <a:xfrm>
            <a:off x="7741975" y="3822749"/>
            <a:ext cx="517720" cy="296150"/>
          </a:xfrm>
          <a:prstGeom prst="rect">
            <a:avLst/>
          </a:prstGeom>
          <a:noFill/>
          <a:ln>
            <a:noFill/>
          </a:ln>
        </p:spPr>
      </p:pic>
      <p:grpSp>
        <p:nvGrpSpPr>
          <p:cNvPr id="953" name="Google Shape;953;p122"/>
          <p:cNvGrpSpPr/>
          <p:nvPr/>
        </p:nvGrpSpPr>
        <p:grpSpPr>
          <a:xfrm>
            <a:off x="6490438" y="2485157"/>
            <a:ext cx="969825" cy="223825"/>
            <a:chOff x="6292225" y="2539625"/>
            <a:chExt cx="969825" cy="223825"/>
          </a:xfrm>
        </p:grpSpPr>
        <p:sp>
          <p:nvSpPr>
            <p:cNvPr id="954" name="Google Shape;954;p122"/>
            <p:cNvSpPr txBox="1"/>
            <p:nvPr/>
          </p:nvSpPr>
          <p:spPr>
            <a:xfrm>
              <a:off x="6595150" y="2596700"/>
              <a:ext cx="666900" cy="1266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None/>
              </a:pPr>
              <a:r>
                <a:rPr lang="en-US" sz="1000">
                  <a:solidFill>
                    <a:schemeClr val="dk1"/>
                  </a:solidFill>
                  <a:latin typeface="Open Sans ExtraBold"/>
                  <a:ea typeface="Open Sans ExtraBold"/>
                  <a:cs typeface="Open Sans ExtraBold"/>
                  <a:sym typeface="Open Sans ExtraBold"/>
                </a:rPr>
                <a:t>Linux</a:t>
              </a:r>
              <a:r>
                <a:rPr lang="en-US" sz="1000">
                  <a:solidFill>
                    <a:schemeClr val="dk1"/>
                  </a:solidFill>
                  <a:latin typeface="Open Sans"/>
                  <a:ea typeface="Open Sans"/>
                  <a:cs typeface="Open Sans"/>
                  <a:sym typeface="Open Sans"/>
                </a:rPr>
                <a:t>Boot</a:t>
              </a:r>
              <a:endParaRPr sz="1000">
                <a:solidFill>
                  <a:schemeClr val="dk1"/>
                </a:solidFill>
                <a:latin typeface="Open Sans"/>
                <a:ea typeface="Open Sans"/>
                <a:cs typeface="Open Sans"/>
                <a:sym typeface="Open Sans"/>
              </a:endParaRPr>
            </a:p>
          </p:txBody>
        </p:sp>
        <p:pic>
          <p:nvPicPr>
            <p:cNvPr id="955" name="Google Shape;955;p122"/>
            <p:cNvPicPr preferRelativeResize="0"/>
            <p:nvPr/>
          </p:nvPicPr>
          <p:blipFill rotWithShape="1">
            <a:blip r:embed="rId79">
              <a:alphaModFix/>
            </a:blip>
            <a:srcRect b="22462" l="0" r="0" t="0"/>
            <a:stretch/>
          </p:blipFill>
          <p:spPr>
            <a:xfrm>
              <a:off x="6292225" y="2539625"/>
              <a:ext cx="288675" cy="223825"/>
            </a:xfrm>
            <a:prstGeom prst="rect">
              <a:avLst/>
            </a:prstGeom>
            <a:noFill/>
            <a:ln>
              <a:noFill/>
            </a:ln>
          </p:spPr>
        </p:pic>
      </p:grpSp>
      <p:pic>
        <p:nvPicPr>
          <p:cNvPr id="956" name="Google Shape;956;p122"/>
          <p:cNvPicPr preferRelativeResize="0"/>
          <p:nvPr/>
        </p:nvPicPr>
        <p:blipFill>
          <a:blip r:embed="rId80">
            <a:alphaModFix/>
          </a:blip>
          <a:stretch>
            <a:fillRect/>
          </a:stretch>
        </p:blipFill>
        <p:spPr>
          <a:xfrm>
            <a:off x="2911611" y="4235025"/>
            <a:ext cx="995200" cy="165033"/>
          </a:xfrm>
          <a:prstGeom prst="rect">
            <a:avLst/>
          </a:prstGeom>
          <a:noFill/>
          <a:ln>
            <a:noFill/>
          </a:ln>
        </p:spPr>
      </p:pic>
      <p:pic>
        <p:nvPicPr>
          <p:cNvPr id="957" name="Google Shape;957;p122"/>
          <p:cNvPicPr preferRelativeResize="0"/>
          <p:nvPr/>
        </p:nvPicPr>
        <p:blipFill>
          <a:blip r:embed="rId81">
            <a:alphaModFix/>
          </a:blip>
          <a:stretch>
            <a:fillRect/>
          </a:stretch>
        </p:blipFill>
        <p:spPr>
          <a:xfrm>
            <a:off x="5458393" y="4178805"/>
            <a:ext cx="827050" cy="277474"/>
          </a:xfrm>
          <a:prstGeom prst="rect">
            <a:avLst/>
          </a:prstGeom>
          <a:noFill/>
          <a:ln>
            <a:noFill/>
          </a:ln>
        </p:spPr>
      </p:pic>
      <p:pic>
        <p:nvPicPr>
          <p:cNvPr id="958" name="Google Shape;958;p122"/>
          <p:cNvPicPr preferRelativeResize="0"/>
          <p:nvPr/>
        </p:nvPicPr>
        <p:blipFill>
          <a:blip r:embed="rId82">
            <a:alphaModFix/>
          </a:blip>
          <a:stretch>
            <a:fillRect/>
          </a:stretch>
        </p:blipFill>
        <p:spPr>
          <a:xfrm>
            <a:off x="6563634" y="4185576"/>
            <a:ext cx="694475" cy="263931"/>
          </a:xfrm>
          <a:prstGeom prst="rect">
            <a:avLst/>
          </a:prstGeom>
          <a:noFill/>
          <a:ln>
            <a:noFill/>
          </a:ln>
        </p:spPr>
      </p:pic>
      <p:pic>
        <p:nvPicPr>
          <p:cNvPr id="959" name="Google Shape;959;p122"/>
          <p:cNvPicPr preferRelativeResize="0"/>
          <p:nvPr/>
        </p:nvPicPr>
        <p:blipFill>
          <a:blip r:embed="rId83">
            <a:alphaModFix/>
          </a:blip>
          <a:stretch>
            <a:fillRect/>
          </a:stretch>
        </p:blipFill>
        <p:spPr>
          <a:xfrm>
            <a:off x="7536300" y="4233462"/>
            <a:ext cx="929075" cy="168160"/>
          </a:xfrm>
          <a:prstGeom prst="rect">
            <a:avLst/>
          </a:prstGeom>
          <a:noFill/>
          <a:ln>
            <a:noFill/>
          </a:ln>
        </p:spPr>
      </p:pic>
      <p:pic>
        <p:nvPicPr>
          <p:cNvPr id="960" name="Google Shape;960;p122"/>
          <p:cNvPicPr preferRelativeResize="0"/>
          <p:nvPr/>
        </p:nvPicPr>
        <p:blipFill>
          <a:blip r:embed="rId84">
            <a:alphaModFix/>
          </a:blip>
          <a:stretch>
            <a:fillRect/>
          </a:stretch>
        </p:blipFill>
        <p:spPr>
          <a:xfrm>
            <a:off x="1632225" y="4601508"/>
            <a:ext cx="808851" cy="247249"/>
          </a:xfrm>
          <a:prstGeom prst="rect">
            <a:avLst/>
          </a:prstGeom>
          <a:noFill/>
          <a:ln>
            <a:noFill/>
          </a:ln>
        </p:spPr>
      </p:pic>
      <p:pic>
        <p:nvPicPr>
          <p:cNvPr id="961" name="Google Shape;961;p122"/>
          <p:cNvPicPr preferRelativeResize="0"/>
          <p:nvPr/>
        </p:nvPicPr>
        <p:blipFill>
          <a:blip r:embed="rId85">
            <a:alphaModFix/>
          </a:blip>
          <a:stretch>
            <a:fillRect/>
          </a:stretch>
        </p:blipFill>
        <p:spPr>
          <a:xfrm>
            <a:off x="4495837" y="4612270"/>
            <a:ext cx="867425" cy="225725"/>
          </a:xfrm>
          <a:prstGeom prst="rect">
            <a:avLst/>
          </a:prstGeom>
          <a:noFill/>
          <a:ln>
            <a:noFill/>
          </a:ln>
        </p:spPr>
      </p:pic>
      <p:pic>
        <p:nvPicPr>
          <p:cNvPr id="962" name="Google Shape;962;p122"/>
          <p:cNvPicPr preferRelativeResize="0"/>
          <p:nvPr/>
        </p:nvPicPr>
        <p:blipFill>
          <a:blip r:embed="rId86">
            <a:alphaModFix/>
          </a:blip>
          <a:stretch>
            <a:fillRect/>
          </a:stretch>
        </p:blipFill>
        <p:spPr>
          <a:xfrm>
            <a:off x="5522745" y="4592557"/>
            <a:ext cx="333515" cy="265150"/>
          </a:xfrm>
          <a:prstGeom prst="rect">
            <a:avLst/>
          </a:prstGeom>
          <a:noFill/>
          <a:ln>
            <a:noFill/>
          </a:ln>
        </p:spPr>
      </p:pic>
      <p:pic>
        <p:nvPicPr>
          <p:cNvPr id="963" name="Google Shape;963;p122"/>
          <p:cNvPicPr preferRelativeResize="0"/>
          <p:nvPr/>
        </p:nvPicPr>
        <p:blipFill>
          <a:blip r:embed="rId87">
            <a:alphaModFix/>
          </a:blip>
          <a:stretch>
            <a:fillRect/>
          </a:stretch>
        </p:blipFill>
        <p:spPr>
          <a:xfrm>
            <a:off x="6015744" y="4567358"/>
            <a:ext cx="1198899" cy="315549"/>
          </a:xfrm>
          <a:prstGeom prst="rect">
            <a:avLst/>
          </a:prstGeom>
          <a:noFill/>
          <a:ln>
            <a:noFill/>
          </a:ln>
        </p:spPr>
      </p:pic>
      <p:pic>
        <p:nvPicPr>
          <p:cNvPr id="964" name="Google Shape;964;p122"/>
          <p:cNvPicPr preferRelativeResize="0"/>
          <p:nvPr/>
        </p:nvPicPr>
        <p:blipFill>
          <a:blip r:embed="rId88">
            <a:alphaModFix/>
          </a:blip>
          <a:stretch>
            <a:fillRect/>
          </a:stretch>
        </p:blipFill>
        <p:spPr>
          <a:xfrm>
            <a:off x="7374126" y="4655787"/>
            <a:ext cx="1346425" cy="13869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8" name="Shape 968"/>
        <p:cNvGrpSpPr/>
        <p:nvPr/>
      </p:nvGrpSpPr>
      <p:grpSpPr>
        <a:xfrm>
          <a:off x="0" y="0"/>
          <a:ext cx="0" cy="0"/>
          <a:chOff x="0" y="0"/>
          <a:chExt cx="0" cy="0"/>
        </a:xfrm>
      </p:grpSpPr>
      <p:sp>
        <p:nvSpPr>
          <p:cNvPr id="969" name="Google Shape;969;p123"/>
          <p:cNvSpPr txBox="1"/>
          <p:nvPr>
            <p:ph type="title"/>
          </p:nvPr>
        </p:nvSpPr>
        <p:spPr>
          <a:xfrm>
            <a:off x="66350" y="152225"/>
            <a:ext cx="81591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Landscape of Open Source Projects Only on Mainframe</a:t>
            </a:r>
            <a:endParaRPr/>
          </a:p>
        </p:txBody>
      </p:sp>
      <p:sp>
        <p:nvSpPr>
          <p:cNvPr id="970" name="Google Shape;970;p123"/>
          <p:cNvSpPr txBox="1"/>
          <p:nvPr>
            <p:ph idx="1" type="body"/>
          </p:nvPr>
        </p:nvSpPr>
        <p:spPr>
          <a:xfrm>
            <a:off x="317500" y="4500475"/>
            <a:ext cx="8369400" cy="4965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400"/>
              <a:t>Source: </a:t>
            </a:r>
            <a:r>
              <a:rPr lang="en-US" sz="1400" u="sng">
                <a:solidFill>
                  <a:schemeClr val="hlink"/>
                </a:solidFill>
                <a:hlinkClick r:id="rId3"/>
              </a:rPr>
              <a:t>https://landscape.openmainframeproject.org/fullscreen</a:t>
            </a:r>
            <a:r>
              <a:rPr lang="en-US"/>
              <a:t> </a:t>
            </a:r>
            <a:endParaRPr/>
          </a:p>
        </p:txBody>
      </p:sp>
      <p:pic>
        <p:nvPicPr>
          <p:cNvPr id="971" name="Google Shape;971;p123"/>
          <p:cNvPicPr preferRelativeResize="0"/>
          <p:nvPr/>
        </p:nvPicPr>
        <p:blipFill rotWithShape="1">
          <a:blip r:embed="rId4">
            <a:alphaModFix/>
          </a:blip>
          <a:srcRect b="52258" l="0" r="22305" t="0"/>
          <a:stretch/>
        </p:blipFill>
        <p:spPr>
          <a:xfrm>
            <a:off x="0" y="942300"/>
            <a:ext cx="9143997" cy="3662693"/>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5" name="Shape 975"/>
        <p:cNvGrpSpPr/>
        <p:nvPr/>
      </p:nvGrpSpPr>
      <p:grpSpPr>
        <a:xfrm>
          <a:off x="0" y="0"/>
          <a:ext cx="0" cy="0"/>
          <a:chOff x="0" y="0"/>
          <a:chExt cx="0" cy="0"/>
        </a:xfrm>
      </p:grpSpPr>
      <p:sp>
        <p:nvSpPr>
          <p:cNvPr id="976" name="Google Shape;976;p124"/>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Broad Open Source Supported on Mainframe</a:t>
            </a:r>
            <a:endParaRPr/>
          </a:p>
        </p:txBody>
      </p:sp>
      <p:sp>
        <p:nvSpPr>
          <p:cNvPr id="977" name="Google Shape;977;p124"/>
          <p:cNvSpPr txBox="1"/>
          <p:nvPr>
            <p:ph idx="1" type="body"/>
          </p:nvPr>
        </p:nvSpPr>
        <p:spPr>
          <a:xfrm>
            <a:off x="317500" y="4568675"/>
            <a:ext cx="8369400" cy="3105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400"/>
              <a:t>Source: </a:t>
            </a:r>
            <a:r>
              <a:rPr lang="en-US" sz="1400" u="sng">
                <a:solidFill>
                  <a:schemeClr val="hlink"/>
                </a:solidFill>
                <a:hlinkClick r:id="rId3"/>
              </a:rPr>
              <a:t>https://landscape.openmainframeproject.org/fullscreen/open-source</a:t>
            </a:r>
            <a:r>
              <a:rPr lang="en-US" sz="1400"/>
              <a:t> </a:t>
            </a:r>
            <a:endParaRPr sz="1400"/>
          </a:p>
        </p:txBody>
      </p:sp>
      <p:pic>
        <p:nvPicPr>
          <p:cNvPr id="978" name="Google Shape;978;p124"/>
          <p:cNvPicPr preferRelativeResize="0"/>
          <p:nvPr/>
        </p:nvPicPr>
        <p:blipFill>
          <a:blip r:embed="rId4">
            <a:alphaModFix/>
          </a:blip>
          <a:stretch>
            <a:fillRect/>
          </a:stretch>
        </p:blipFill>
        <p:spPr>
          <a:xfrm>
            <a:off x="373400" y="808650"/>
            <a:ext cx="7685176" cy="37600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3" name="Shape 983"/>
        <p:cNvGrpSpPr/>
        <p:nvPr/>
      </p:nvGrpSpPr>
      <p:grpSpPr>
        <a:xfrm>
          <a:off x="0" y="0"/>
          <a:ext cx="0" cy="0"/>
          <a:chOff x="0" y="0"/>
          <a:chExt cx="0" cy="0"/>
        </a:xfrm>
      </p:grpSpPr>
      <p:sp>
        <p:nvSpPr>
          <p:cNvPr id="984" name="Google Shape;984;p125"/>
          <p:cNvSpPr txBox="1"/>
          <p:nvPr>
            <p:ph type="title"/>
          </p:nvPr>
        </p:nvSpPr>
        <p:spPr>
          <a:xfrm>
            <a:off x="509425" y="1429800"/>
            <a:ext cx="5365800" cy="228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Open Mainframe Project Enables Innovation</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8" name="Shape 988"/>
        <p:cNvGrpSpPr/>
        <p:nvPr/>
      </p:nvGrpSpPr>
      <p:grpSpPr>
        <a:xfrm>
          <a:off x="0" y="0"/>
          <a:ext cx="0" cy="0"/>
          <a:chOff x="0" y="0"/>
          <a:chExt cx="0" cy="0"/>
        </a:xfrm>
      </p:grpSpPr>
      <p:sp>
        <p:nvSpPr>
          <p:cNvPr id="989" name="Google Shape;989;p126"/>
          <p:cNvSpPr txBox="1"/>
          <p:nvPr>
            <p:ph idx="1" type="body"/>
          </p:nvPr>
        </p:nvSpPr>
        <p:spPr>
          <a:xfrm>
            <a:off x="3233725"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2018 Open Mainframe Project added Zowe from contributions from Broadcom, IBM, Rocket Software</a:t>
            </a:r>
            <a:endParaRPr/>
          </a:p>
          <a:p>
            <a:pPr indent="0" lvl="0" marL="0" rtl="0" algn="l">
              <a:spcBef>
                <a:spcPts val="400"/>
              </a:spcBef>
              <a:spcAft>
                <a:spcPts val="0"/>
              </a:spcAft>
              <a:buClr>
                <a:schemeClr val="dk1"/>
              </a:buClr>
              <a:buSzPts val="1100"/>
              <a:buFont typeface="Arial"/>
              <a:buNone/>
            </a:pPr>
            <a:r>
              <a:rPr lang="en-US"/>
              <a:t>2019 Zowe reached 1.0, launched Zowe Conformant to enable downstream ecosystem; investments in collaboration, ecosystem development, and infrastructure</a:t>
            </a:r>
            <a:endParaRPr/>
          </a:p>
          <a:p>
            <a:pPr indent="0" lvl="0" marL="0" rtl="0" algn="l">
              <a:spcBef>
                <a:spcPts val="400"/>
              </a:spcBef>
              <a:spcAft>
                <a:spcPts val="0"/>
              </a:spcAft>
              <a:buNone/>
            </a:pPr>
            <a:r>
              <a:rPr lang="en-US"/>
              <a:t>2021 Zowe formed TSC to have technologists lead project direction; launched Zowe Support Conformant Program</a:t>
            </a:r>
            <a:endParaRPr/>
          </a:p>
          <a:p>
            <a:pPr indent="0" lvl="0" marL="0" rtl="0" algn="l">
              <a:spcBef>
                <a:spcPts val="400"/>
              </a:spcBef>
              <a:spcAft>
                <a:spcPts val="0"/>
              </a:spcAft>
              <a:buNone/>
            </a:pPr>
            <a:r>
              <a:rPr lang="en-US"/>
              <a:t>2022 Zowe 2.0 release</a:t>
            </a:r>
            <a:endParaRPr/>
          </a:p>
          <a:p>
            <a:pPr indent="0" lvl="0" marL="0" rtl="0" algn="l">
              <a:spcBef>
                <a:spcPts val="400"/>
              </a:spcBef>
              <a:spcAft>
                <a:spcPts val="0"/>
              </a:spcAft>
              <a:buNone/>
            </a:pPr>
            <a:r>
              <a:rPr lang="en-US"/>
              <a:t>2023 Zowe grows focuses on security and training</a:t>
            </a:r>
            <a:endParaRPr/>
          </a:p>
        </p:txBody>
      </p:sp>
      <p:sp>
        <p:nvSpPr>
          <p:cNvPr id="990" name="Google Shape;990;p126"/>
          <p:cNvSpPr txBox="1"/>
          <p:nvPr>
            <p:ph type="title"/>
          </p:nvPr>
        </p:nvSpPr>
        <p:spPr>
          <a:xfrm>
            <a:off x="238775" y="205500"/>
            <a:ext cx="8131200" cy="473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SzPts val="990"/>
              <a:buNone/>
            </a:pPr>
            <a:r>
              <a:rPr lang="en-US" sz="2230"/>
              <a:t>Enabling Innovation by Connecting</a:t>
            </a:r>
            <a:r>
              <a:rPr lang="en-US" sz="2230"/>
              <a:t> z/OS to Enterprise Devops with Zowe</a:t>
            </a:r>
            <a:endParaRPr sz="2500"/>
          </a:p>
        </p:txBody>
      </p:sp>
      <p:pic>
        <p:nvPicPr>
          <p:cNvPr id="991" name="Google Shape;991;p126"/>
          <p:cNvPicPr preferRelativeResize="0"/>
          <p:nvPr/>
        </p:nvPicPr>
        <p:blipFill>
          <a:blip r:embed="rId3">
            <a:alphaModFix/>
          </a:blip>
          <a:stretch>
            <a:fillRect/>
          </a:stretch>
        </p:blipFill>
        <p:spPr>
          <a:xfrm>
            <a:off x="3025664" y="678896"/>
            <a:ext cx="3064764" cy="1355370"/>
          </a:xfrm>
          <a:prstGeom prst="rect">
            <a:avLst/>
          </a:prstGeom>
          <a:noFill/>
          <a:ln>
            <a:noFill/>
          </a:ln>
        </p:spPr>
      </p:pic>
      <p:sp>
        <p:nvSpPr>
          <p:cNvPr id="992" name="Google Shape;992;p126"/>
          <p:cNvSpPr txBox="1"/>
          <p:nvPr>
            <p:ph idx="3" type="body"/>
          </p:nvPr>
        </p:nvSpPr>
        <p:spPr>
          <a:xfrm>
            <a:off x="367500" y="2606675"/>
            <a:ext cx="2648700" cy="802500"/>
          </a:xfrm>
          <a:prstGeom prst="rect">
            <a:avLst/>
          </a:prstGeom>
        </p:spPr>
        <p:txBody>
          <a:bodyPr anchorCtr="0" anchor="t" bIns="36575" lIns="0" spcFirstLastPara="1" rIns="0" wrap="square" tIns="36575">
            <a:spAutoFit/>
          </a:bodyPr>
          <a:lstStyle/>
          <a:p>
            <a:pPr indent="0" lvl="0" marL="0" rtl="0" algn="l">
              <a:spcBef>
                <a:spcPts val="400"/>
              </a:spcBef>
              <a:spcAft>
                <a:spcPts val="0"/>
              </a:spcAft>
              <a:buNone/>
            </a:pPr>
            <a:r>
              <a:rPr lang="en-US"/>
              <a:t>Modernize integration with z/OS based applications and services</a:t>
            </a:r>
            <a:endParaRPr/>
          </a:p>
          <a:p>
            <a:pPr indent="0" lvl="0" marL="0" rtl="0" algn="l">
              <a:spcBef>
                <a:spcPts val="400"/>
              </a:spcBef>
              <a:spcAft>
                <a:spcPts val="0"/>
              </a:spcAft>
              <a:buNone/>
            </a:pPr>
            <a:r>
              <a:rPr lang="en-US"/>
              <a:t>Bridge the talent gap by enabling modern development stacks on z/OS</a:t>
            </a:r>
            <a:endParaRPr/>
          </a:p>
        </p:txBody>
      </p:sp>
      <p:sp>
        <p:nvSpPr>
          <p:cNvPr id="993" name="Google Shape;993;p126"/>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60,000</a:t>
            </a:r>
            <a:r>
              <a:rPr lang="en-US"/>
              <a:t>+ Commits, 1000+ contributors all time</a:t>
            </a:r>
            <a:endParaRPr/>
          </a:p>
          <a:p>
            <a:pPr indent="0" lvl="0" marL="0" rtl="0" algn="l">
              <a:spcBef>
                <a:spcPts val="400"/>
              </a:spcBef>
              <a:spcAft>
                <a:spcPts val="0"/>
              </a:spcAft>
              <a:buClr>
                <a:schemeClr val="dk1"/>
              </a:buClr>
              <a:buSzPts val="1100"/>
              <a:buFont typeface="Arial"/>
              <a:buNone/>
            </a:pPr>
            <a:r>
              <a:rPr lang="en-US"/>
              <a:t>38% of mainframe customers using Zowe in production; 31% planning to in the next year ( source Arcati Mainframe Yearbook 2023 )</a:t>
            </a:r>
            <a:endParaRPr/>
          </a:p>
          <a:p>
            <a:pPr indent="0" lvl="0" marL="0" rtl="0" algn="l">
              <a:spcBef>
                <a:spcPts val="400"/>
              </a:spcBef>
              <a:spcAft>
                <a:spcPts val="0"/>
              </a:spcAft>
              <a:buClr>
                <a:schemeClr val="dk1"/>
              </a:buClr>
              <a:buSzPts val="1100"/>
              <a:buFont typeface="Arial"/>
              <a:buNone/>
            </a:pPr>
            <a:r>
              <a:rPr lang="en-US"/>
              <a:t>50+ Zowe Conformant offerings, 3 Zowe Conformant Support Providers </a:t>
            </a:r>
            <a:endParaRPr/>
          </a:p>
          <a:p>
            <a:pPr indent="0" lvl="0" marL="0" rtl="0" algn="l">
              <a:spcBef>
                <a:spcPts val="400"/>
              </a:spcBef>
              <a:spcAft>
                <a:spcPts val="0"/>
              </a:spcAft>
              <a:buClr>
                <a:schemeClr val="dk1"/>
              </a:buClr>
              <a:buSzPts val="1100"/>
              <a:buFont typeface="Arial"/>
              <a:buNone/>
            </a:pPr>
            <a:r>
              <a:rPr lang="en-US"/>
              <a:t>7000+ completed Zowe training offered by Interskill</a:t>
            </a:r>
            <a:endParaRPr/>
          </a:p>
          <a:p>
            <a:pPr indent="0" lvl="0" marL="0" rtl="0" algn="l">
              <a:spcBef>
                <a:spcPts val="400"/>
              </a:spcBef>
              <a:spcAft>
                <a:spcPts val="0"/>
              </a:spcAft>
              <a:buClr>
                <a:schemeClr val="dk1"/>
              </a:buClr>
              <a:buSzPts val="1100"/>
              <a:buFont typeface="Arial"/>
              <a:buNone/>
            </a:pPr>
            <a:r>
              <a:rPr lang="en-US"/>
              <a:t>New project contributions from BMC, IBA Group, Vicom Infinity, and others, has grown codebase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7" name="Shape 997"/>
        <p:cNvGrpSpPr/>
        <p:nvPr/>
      </p:nvGrpSpPr>
      <p:grpSpPr>
        <a:xfrm>
          <a:off x="0" y="0"/>
          <a:ext cx="0" cy="0"/>
          <a:chOff x="0" y="0"/>
          <a:chExt cx="0" cy="0"/>
        </a:xfrm>
      </p:grpSpPr>
      <p:sp>
        <p:nvSpPr>
          <p:cNvPr id="998" name="Google Shape;998;p127"/>
          <p:cNvSpPr txBox="1"/>
          <p:nvPr>
            <p:ph type="title"/>
          </p:nvPr>
        </p:nvSpPr>
        <p:spPr>
          <a:xfrm>
            <a:off x="333943" y="15219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Enabling Innovation by Modernizing COBOL</a:t>
            </a:r>
            <a:endParaRPr/>
          </a:p>
        </p:txBody>
      </p:sp>
      <p:pic>
        <p:nvPicPr>
          <p:cNvPr id="999" name="Google Shape;999;p127"/>
          <p:cNvPicPr preferRelativeResize="0"/>
          <p:nvPr/>
        </p:nvPicPr>
        <p:blipFill>
          <a:blip r:embed="rId3">
            <a:alphaModFix/>
          </a:blip>
          <a:stretch>
            <a:fillRect/>
          </a:stretch>
        </p:blipFill>
        <p:spPr>
          <a:xfrm>
            <a:off x="333962" y="1107125"/>
            <a:ext cx="2188748" cy="616436"/>
          </a:xfrm>
          <a:prstGeom prst="rect">
            <a:avLst/>
          </a:prstGeom>
          <a:noFill/>
          <a:ln>
            <a:noFill/>
          </a:ln>
        </p:spPr>
      </p:pic>
      <p:pic>
        <p:nvPicPr>
          <p:cNvPr id="1000" name="Google Shape;1000;p127"/>
          <p:cNvPicPr preferRelativeResize="0"/>
          <p:nvPr/>
        </p:nvPicPr>
        <p:blipFill>
          <a:blip r:embed="rId4">
            <a:alphaModFix/>
          </a:blip>
          <a:stretch>
            <a:fillRect/>
          </a:stretch>
        </p:blipFill>
        <p:spPr>
          <a:xfrm>
            <a:off x="2966987" y="1107125"/>
            <a:ext cx="3209947" cy="573675"/>
          </a:xfrm>
          <a:prstGeom prst="rect">
            <a:avLst/>
          </a:prstGeom>
          <a:noFill/>
          <a:ln>
            <a:noFill/>
          </a:ln>
        </p:spPr>
      </p:pic>
      <p:pic>
        <p:nvPicPr>
          <p:cNvPr id="1001" name="Google Shape;1001;p127"/>
          <p:cNvPicPr preferRelativeResize="0"/>
          <p:nvPr/>
        </p:nvPicPr>
        <p:blipFill>
          <a:blip r:embed="rId5">
            <a:alphaModFix/>
          </a:blip>
          <a:stretch>
            <a:fillRect/>
          </a:stretch>
        </p:blipFill>
        <p:spPr>
          <a:xfrm>
            <a:off x="6673281" y="1107125"/>
            <a:ext cx="2188745" cy="573675"/>
          </a:xfrm>
          <a:prstGeom prst="rect">
            <a:avLst/>
          </a:prstGeom>
          <a:noFill/>
          <a:ln>
            <a:noFill/>
          </a:ln>
        </p:spPr>
      </p:pic>
      <p:sp>
        <p:nvSpPr>
          <p:cNvPr id="1002" name="Google Shape;1002;p127"/>
          <p:cNvSpPr txBox="1"/>
          <p:nvPr>
            <p:ph idx="3" type="body"/>
          </p:nvPr>
        </p:nvSpPr>
        <p:spPr>
          <a:xfrm>
            <a:off x="367500" y="2606675"/>
            <a:ext cx="2648700" cy="1530900"/>
          </a:xfrm>
          <a:prstGeom prst="rect">
            <a:avLst/>
          </a:prstGeom>
        </p:spPr>
        <p:txBody>
          <a:bodyPr anchorCtr="0" anchor="t" bIns="36575" lIns="0" spcFirstLastPara="1" rIns="0" wrap="square" tIns="36575">
            <a:spAutoFit/>
          </a:bodyPr>
          <a:lstStyle/>
          <a:p>
            <a:pPr indent="0" lvl="0" marL="0" rtl="0" algn="l">
              <a:spcBef>
                <a:spcPts val="400"/>
              </a:spcBef>
              <a:spcAft>
                <a:spcPts val="0"/>
              </a:spcAft>
              <a:buClr>
                <a:schemeClr val="dk1"/>
              </a:buClr>
              <a:buSzPts val="1100"/>
              <a:buFont typeface="Arial"/>
              <a:buNone/>
            </a:pPr>
            <a:r>
              <a:rPr lang="en-US"/>
              <a:t>COBOL talent is critical to our society, and the need has amplified in the COVID-19 pandemic.</a:t>
            </a:r>
            <a:endParaRPr/>
          </a:p>
          <a:p>
            <a:pPr indent="0" lvl="0" marL="0" rtl="0" algn="l">
              <a:spcBef>
                <a:spcPts val="400"/>
              </a:spcBef>
              <a:spcAft>
                <a:spcPts val="0"/>
              </a:spcAft>
              <a:buClr>
                <a:schemeClr val="dk1"/>
              </a:buClr>
              <a:buSzPts val="1100"/>
              <a:buFont typeface="Arial"/>
              <a:buNone/>
            </a:pPr>
            <a:r>
              <a:rPr lang="en-US"/>
              <a:t>Enabling the next generation to have COBOL skills done in isolation, causing repeated efforts and lower uptick.</a:t>
            </a:r>
            <a:endParaRPr/>
          </a:p>
          <a:p>
            <a:pPr indent="0" lvl="0" marL="0" rtl="0" algn="l">
              <a:spcBef>
                <a:spcPts val="400"/>
              </a:spcBef>
              <a:spcAft>
                <a:spcPts val="0"/>
              </a:spcAft>
              <a:buNone/>
            </a:pPr>
            <a:r>
              <a:rPr lang="en-US"/>
              <a:t>COBOL lacking tools that align with modern development</a:t>
            </a:r>
            <a:endParaRPr/>
          </a:p>
        </p:txBody>
      </p:sp>
      <p:sp>
        <p:nvSpPr>
          <p:cNvPr id="1003" name="Google Shape;1003;p127"/>
          <p:cNvSpPr txBox="1"/>
          <p:nvPr>
            <p:ph idx="1" type="body"/>
          </p:nvPr>
        </p:nvSpPr>
        <p:spPr>
          <a:xfrm>
            <a:off x="3233725"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Launched </a:t>
            </a:r>
            <a:r>
              <a:rPr lang="en-US" u="sng">
                <a:solidFill>
                  <a:schemeClr val="hlink"/>
                </a:solidFill>
                <a:hlinkClick r:id="rId6"/>
              </a:rPr>
              <a:t>COBOL Programming Course</a:t>
            </a:r>
            <a:r>
              <a:rPr lang="en-US"/>
              <a:t> as an open source project in April 2020, teaching COBOL development using VS Code and Zowe.</a:t>
            </a:r>
            <a:endParaRPr/>
          </a:p>
          <a:p>
            <a:pPr indent="0" lvl="0" marL="0" rtl="0" algn="l">
              <a:spcBef>
                <a:spcPts val="400"/>
              </a:spcBef>
              <a:spcAft>
                <a:spcPts val="0"/>
              </a:spcAft>
              <a:buClr>
                <a:schemeClr val="dk1"/>
              </a:buClr>
              <a:buSzPts val="1100"/>
              <a:buFont typeface="Arial"/>
              <a:buNone/>
            </a:pPr>
            <a:r>
              <a:rPr lang="en-US"/>
              <a:t>Created </a:t>
            </a:r>
            <a:r>
              <a:rPr lang="en-US" u="sng">
                <a:solidFill>
                  <a:schemeClr val="hlink"/>
                </a:solidFill>
                <a:hlinkClick r:id="rId7"/>
              </a:rPr>
              <a:t>collaboration forums</a:t>
            </a:r>
            <a:r>
              <a:rPr lang="en-US"/>
              <a:t> and ways that COBOL talent can advertise their availability</a:t>
            </a:r>
            <a:endParaRPr/>
          </a:p>
          <a:p>
            <a:pPr indent="0" lvl="0" marL="0" rtl="0" algn="l">
              <a:spcBef>
                <a:spcPts val="400"/>
              </a:spcBef>
              <a:spcAft>
                <a:spcPts val="0"/>
              </a:spcAft>
              <a:buClr>
                <a:schemeClr val="dk1"/>
              </a:buClr>
              <a:buSzPts val="1100"/>
              <a:buFont typeface="Arial"/>
              <a:buNone/>
            </a:pPr>
            <a:r>
              <a:rPr lang="en-US"/>
              <a:t>Launched </a:t>
            </a:r>
            <a:r>
              <a:rPr lang="en-US" u="sng">
                <a:solidFill>
                  <a:schemeClr val="hlink"/>
                </a:solidFill>
                <a:hlinkClick r:id="rId8"/>
              </a:rPr>
              <a:t>COBOL Working Group</a:t>
            </a:r>
            <a:r>
              <a:rPr lang="en-US"/>
              <a:t> to bring together leaders in thinking about the future of COBOL</a:t>
            </a:r>
            <a:endParaRPr/>
          </a:p>
          <a:p>
            <a:pPr indent="0" lvl="0" marL="0" rtl="0" algn="l">
              <a:spcBef>
                <a:spcPts val="400"/>
              </a:spcBef>
              <a:spcAft>
                <a:spcPts val="0"/>
              </a:spcAft>
              <a:buNone/>
            </a:pPr>
            <a:r>
              <a:rPr lang="en-US" u="sng">
                <a:solidFill>
                  <a:schemeClr val="hlink"/>
                </a:solidFill>
                <a:hlinkClick r:id="rId9"/>
              </a:rPr>
              <a:t>COBOL Check</a:t>
            </a:r>
            <a:r>
              <a:rPr lang="en-US"/>
              <a:t> project launched, bringing TDD practices to COBOL</a:t>
            </a:r>
            <a:endParaRPr/>
          </a:p>
        </p:txBody>
      </p:sp>
      <p:sp>
        <p:nvSpPr>
          <p:cNvPr id="1004" name="Google Shape;1004;p127"/>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a:t>
            </a:r>
            <a:r>
              <a:rPr lang="en-US" u="sng">
                <a:solidFill>
                  <a:schemeClr val="hlink"/>
                </a:solidFill>
                <a:hlinkClick r:id="rId10"/>
              </a:rPr>
              <a:t>Calling all COBOL Programmers</a:t>
            </a:r>
            <a:r>
              <a:rPr lang="en-US"/>
              <a:t>” forum has had over 1.9k individuals make themselves available since April 2020</a:t>
            </a:r>
            <a:endParaRPr/>
          </a:p>
          <a:p>
            <a:pPr indent="0" lvl="0" marL="0" rtl="0" algn="l">
              <a:spcBef>
                <a:spcPts val="400"/>
              </a:spcBef>
              <a:spcAft>
                <a:spcPts val="0"/>
              </a:spcAft>
              <a:buClr>
                <a:schemeClr val="dk1"/>
              </a:buClr>
              <a:buSzPts val="1100"/>
              <a:buFont typeface="Arial"/>
              <a:buNone/>
            </a:pPr>
            <a:r>
              <a:rPr lang="en-US" u="sng">
                <a:solidFill>
                  <a:schemeClr val="hlink"/>
                </a:solidFill>
                <a:hlinkClick r:id="rId11"/>
              </a:rPr>
              <a:t>COBOL Programming Course GitHub repo</a:t>
            </a:r>
            <a:r>
              <a:rPr lang="en-US"/>
              <a:t> has 2.5k stars and 500+ forks, along with 22 contributors from several organizations, continuing to evolve with deeper level COBOL training content</a:t>
            </a:r>
            <a:endParaRPr/>
          </a:p>
          <a:p>
            <a:pPr indent="0" lvl="0" marL="0" rtl="0" algn="l">
              <a:spcBef>
                <a:spcPts val="400"/>
              </a:spcBef>
              <a:spcAft>
                <a:spcPts val="0"/>
              </a:spcAft>
              <a:buClr>
                <a:schemeClr val="dk1"/>
              </a:buClr>
              <a:buSzPts val="1100"/>
              <a:buFont typeface="Arial"/>
              <a:buNone/>
            </a:pPr>
            <a:r>
              <a:rPr lang="en-US"/>
              <a:t>COBOL Working Group getting broad feedback on the future direction of COBOL</a:t>
            </a:r>
            <a:endParaRPr/>
          </a:p>
          <a:p>
            <a:pPr indent="0" lvl="0" marL="0" rtl="0" algn="l">
              <a:spcBef>
                <a:spcPts val="400"/>
              </a:spcBef>
              <a:spcAft>
                <a:spcPts val="0"/>
              </a:spcAft>
              <a:buNone/>
            </a:pPr>
            <a:r>
              <a:rPr lang="en-US"/>
              <a:t>COBOL Check a step forward in modern dev practices and being integrated into VS Code and COBOL Programming Course </a:t>
            </a:r>
            <a:r>
              <a:rPr lang="en-US"/>
              <a:t>curriculum</a:t>
            </a:r>
            <a:r>
              <a:rPr lang="en-US"/>
              <a:t>.</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8" name="Shape 1008"/>
        <p:cNvGrpSpPr/>
        <p:nvPr/>
      </p:nvGrpSpPr>
      <p:grpSpPr>
        <a:xfrm>
          <a:off x="0" y="0"/>
          <a:ext cx="0" cy="0"/>
          <a:chOff x="0" y="0"/>
          <a:chExt cx="0" cy="0"/>
        </a:xfrm>
      </p:grpSpPr>
      <p:sp>
        <p:nvSpPr>
          <p:cNvPr id="1009" name="Google Shape;1009;p128"/>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None/>
            </a:pPr>
            <a:r>
              <a:rPr lang="en-US"/>
              <a:t>Central repository for open source on mainframe developed, tracking across all major distributions ( </a:t>
            </a:r>
            <a:r>
              <a:rPr lang="en-US" u="sng">
                <a:solidFill>
                  <a:schemeClr val="hlink"/>
                </a:solidFill>
                <a:hlinkClick r:id="rId3"/>
              </a:rPr>
              <a:t>http://sdt.openmainframeproject.org</a:t>
            </a:r>
            <a:r>
              <a:rPr lang="en-US"/>
              <a:t> )</a:t>
            </a:r>
            <a:endParaRPr/>
          </a:p>
          <a:p>
            <a:pPr indent="0" lvl="0" marL="0" rtl="0" algn="l">
              <a:spcBef>
                <a:spcPts val="400"/>
              </a:spcBef>
              <a:spcAft>
                <a:spcPts val="0"/>
              </a:spcAft>
              <a:buNone/>
            </a:pPr>
            <a:r>
              <a:rPr lang="en-US"/>
              <a:t>Sustainable and coordinated maintainership for s390x Linux distributions, including Alma Linux, Debian, Fedora, and openSUSE amongst others.</a:t>
            </a:r>
            <a:endParaRPr/>
          </a:p>
          <a:p>
            <a:pPr indent="0" lvl="0" marL="0" rtl="0" algn="l">
              <a:spcBef>
                <a:spcPts val="400"/>
              </a:spcBef>
              <a:spcAft>
                <a:spcPts val="0"/>
              </a:spcAft>
              <a:buNone/>
            </a:pPr>
            <a:r>
              <a:rPr lang="en-US"/>
              <a:t>Central hub being developed for z/VM tools and </a:t>
            </a:r>
            <a:r>
              <a:rPr lang="en-US"/>
              <a:t>utilities</a:t>
            </a:r>
            <a:r>
              <a:rPr lang="en-US"/>
              <a:t> for easier discoverability.</a:t>
            </a:r>
            <a:endParaRPr/>
          </a:p>
          <a:p>
            <a:pPr indent="0" lvl="0" marL="0" rtl="0" algn="l">
              <a:spcBef>
                <a:spcPts val="400"/>
              </a:spcBef>
              <a:spcAft>
                <a:spcPts val="0"/>
              </a:spcAft>
              <a:buClr>
                <a:schemeClr val="dk1"/>
              </a:buClr>
              <a:buSzPts val="1100"/>
              <a:buFont typeface="Arial"/>
              <a:buNone/>
            </a:pPr>
            <a:r>
              <a:t/>
            </a:r>
            <a:endParaRPr/>
          </a:p>
          <a:p>
            <a:pPr indent="0" lvl="0" marL="0" rtl="0" algn="l">
              <a:spcBef>
                <a:spcPts val="400"/>
              </a:spcBef>
              <a:spcAft>
                <a:spcPts val="0"/>
              </a:spcAft>
              <a:buNone/>
            </a:pPr>
            <a:r>
              <a:t/>
            </a:r>
            <a:endParaRPr/>
          </a:p>
        </p:txBody>
      </p:sp>
      <p:sp>
        <p:nvSpPr>
          <p:cNvPr id="1010" name="Google Shape;1010;p128"/>
          <p:cNvSpPr txBox="1"/>
          <p:nvPr>
            <p:ph idx="1" type="body"/>
          </p:nvPr>
        </p:nvSpPr>
        <p:spPr>
          <a:xfrm>
            <a:off x="3233725"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None/>
            </a:pPr>
            <a:r>
              <a:rPr lang="en-US"/>
              <a:t>2019 Open Mainframe Project added Feilong</a:t>
            </a:r>
            <a:endParaRPr/>
          </a:p>
          <a:p>
            <a:pPr indent="0" lvl="0" marL="0" rtl="0" algn="l">
              <a:spcBef>
                <a:spcPts val="400"/>
              </a:spcBef>
              <a:spcAft>
                <a:spcPts val="0"/>
              </a:spcAft>
              <a:buClr>
                <a:schemeClr val="dk1"/>
              </a:buClr>
              <a:buSzPts val="1100"/>
              <a:buFont typeface="Arial"/>
              <a:buNone/>
            </a:pPr>
            <a:r>
              <a:rPr lang="en-US"/>
              <a:t>2020 Software Discovery Tool and Tessia added as a projects</a:t>
            </a:r>
            <a:endParaRPr/>
          </a:p>
          <a:p>
            <a:pPr indent="0" lvl="0" marL="0" rtl="0" algn="l">
              <a:spcBef>
                <a:spcPts val="400"/>
              </a:spcBef>
              <a:spcAft>
                <a:spcPts val="0"/>
              </a:spcAft>
              <a:buClr>
                <a:schemeClr val="dk1"/>
              </a:buClr>
              <a:buSzPts val="1100"/>
              <a:buFont typeface="Arial"/>
              <a:buNone/>
            </a:pPr>
            <a:r>
              <a:rPr lang="en-US"/>
              <a:t>2021 z/VM Community Tools forms as a Sandbox project, Linux Distributions Working Group formed</a:t>
            </a:r>
            <a:endParaRPr/>
          </a:p>
          <a:p>
            <a:pPr indent="0" lvl="0" marL="0" rtl="0" algn="l">
              <a:spcBef>
                <a:spcPts val="400"/>
              </a:spcBef>
              <a:spcAft>
                <a:spcPts val="0"/>
              </a:spcAft>
              <a:buNone/>
            </a:pPr>
            <a:r>
              <a:t/>
            </a:r>
            <a:endParaRPr/>
          </a:p>
        </p:txBody>
      </p:sp>
      <p:sp>
        <p:nvSpPr>
          <p:cNvPr id="1011" name="Google Shape;1011;p128"/>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100"/>
              <a:t>Enabling Innovation by C</a:t>
            </a:r>
            <a:r>
              <a:rPr lang="en-US" sz="2100"/>
              <a:t>reating a Hub for Linux on Z and z/VM Community</a:t>
            </a:r>
            <a:endParaRPr sz="2100"/>
          </a:p>
        </p:txBody>
      </p:sp>
      <p:pic>
        <p:nvPicPr>
          <p:cNvPr id="1012" name="Google Shape;1012;p128"/>
          <p:cNvPicPr preferRelativeResize="0"/>
          <p:nvPr/>
        </p:nvPicPr>
        <p:blipFill>
          <a:blip r:embed="rId4">
            <a:alphaModFix/>
          </a:blip>
          <a:stretch>
            <a:fillRect/>
          </a:stretch>
        </p:blipFill>
        <p:spPr>
          <a:xfrm>
            <a:off x="245300" y="1269453"/>
            <a:ext cx="1494326" cy="370600"/>
          </a:xfrm>
          <a:prstGeom prst="rect">
            <a:avLst/>
          </a:prstGeom>
          <a:noFill/>
          <a:ln>
            <a:noFill/>
          </a:ln>
        </p:spPr>
      </p:pic>
      <p:pic>
        <p:nvPicPr>
          <p:cNvPr id="1013" name="Google Shape;1013;p128"/>
          <p:cNvPicPr preferRelativeResize="0"/>
          <p:nvPr/>
        </p:nvPicPr>
        <p:blipFill>
          <a:blip r:embed="rId5">
            <a:alphaModFix/>
          </a:blip>
          <a:stretch>
            <a:fillRect/>
          </a:stretch>
        </p:blipFill>
        <p:spPr>
          <a:xfrm>
            <a:off x="3933877" y="1231103"/>
            <a:ext cx="1364848" cy="447301"/>
          </a:xfrm>
          <a:prstGeom prst="rect">
            <a:avLst/>
          </a:prstGeom>
          <a:noFill/>
          <a:ln>
            <a:noFill/>
          </a:ln>
        </p:spPr>
      </p:pic>
      <p:sp>
        <p:nvSpPr>
          <p:cNvPr id="1014" name="Google Shape;1014;p128"/>
          <p:cNvSpPr txBox="1"/>
          <p:nvPr>
            <p:ph idx="3" type="body"/>
          </p:nvPr>
        </p:nvSpPr>
        <p:spPr>
          <a:xfrm>
            <a:off x="367500" y="2606675"/>
            <a:ext cx="2648700" cy="2141700"/>
          </a:xfrm>
          <a:prstGeom prst="rect">
            <a:avLst/>
          </a:prstGeom>
        </p:spPr>
        <p:txBody>
          <a:bodyPr anchorCtr="0" anchor="t" bIns="36575" lIns="0" spcFirstLastPara="1" rIns="0" wrap="square" tIns="36575">
            <a:spAutoFit/>
          </a:bodyPr>
          <a:lstStyle/>
          <a:p>
            <a:pPr indent="0" lvl="0" marL="0" rtl="0" algn="l">
              <a:spcBef>
                <a:spcPts val="400"/>
              </a:spcBef>
              <a:spcAft>
                <a:spcPts val="0"/>
              </a:spcAft>
              <a:buClr>
                <a:schemeClr val="dk1"/>
              </a:buClr>
              <a:buSzPts val="1100"/>
              <a:buFont typeface="Arial"/>
              <a:buNone/>
            </a:pPr>
            <a:r>
              <a:rPr lang="en-US"/>
              <a:t>Users want to manage their mainframes with the same modern cloud technologies used across the enterprise.</a:t>
            </a:r>
            <a:endParaRPr/>
          </a:p>
          <a:p>
            <a:pPr indent="0" lvl="0" marL="0" rtl="0" algn="l">
              <a:spcBef>
                <a:spcPts val="400"/>
              </a:spcBef>
              <a:spcAft>
                <a:spcPts val="0"/>
              </a:spcAft>
              <a:buClr>
                <a:schemeClr val="dk1"/>
              </a:buClr>
              <a:buSzPts val="1100"/>
              <a:buFont typeface="Arial"/>
              <a:buNone/>
            </a:pPr>
            <a:r>
              <a:rPr lang="en-US"/>
              <a:t>z/VM integration with technologies such as OpenStack have long been a challenge.</a:t>
            </a:r>
            <a:endParaRPr/>
          </a:p>
          <a:p>
            <a:pPr indent="0" lvl="0" marL="0" rtl="0" algn="l">
              <a:spcBef>
                <a:spcPts val="400"/>
              </a:spcBef>
              <a:spcAft>
                <a:spcPts val="0"/>
              </a:spcAft>
              <a:buNone/>
            </a:pPr>
            <a:r>
              <a:rPr lang="en-US"/>
              <a:t>Contribution base was IBM only, making it challenging to get wider adoption</a:t>
            </a:r>
            <a:endParaRPr/>
          </a:p>
          <a:p>
            <a:pPr indent="0" lvl="0" marL="0" rtl="0" algn="l">
              <a:spcBef>
                <a:spcPts val="400"/>
              </a:spcBef>
              <a:spcAft>
                <a:spcPts val="0"/>
              </a:spcAft>
              <a:buNone/>
            </a:pPr>
            <a:r>
              <a:rPr lang="en-US"/>
              <a:t>z/VM lacked a sustainable hub for community tools and utilities</a:t>
            </a:r>
            <a:endParaRPr/>
          </a:p>
          <a:p>
            <a:pPr indent="0" lvl="0" marL="0" rtl="0" algn="l">
              <a:spcBef>
                <a:spcPts val="400"/>
              </a:spcBef>
              <a:spcAft>
                <a:spcPts val="0"/>
              </a:spcAft>
              <a:buNone/>
            </a:pPr>
            <a:r>
              <a:rPr lang="en-US"/>
              <a:t>Linux </a:t>
            </a:r>
            <a:r>
              <a:rPr lang="en-US"/>
              <a:t>distributions</a:t>
            </a:r>
            <a:r>
              <a:rPr lang="en-US"/>
              <a:t> supporting s390x mainframe </a:t>
            </a:r>
            <a:endParaRPr/>
          </a:p>
        </p:txBody>
      </p:sp>
      <p:pic>
        <p:nvPicPr>
          <p:cNvPr id="1015" name="Google Shape;1015;p128"/>
          <p:cNvPicPr preferRelativeResize="0"/>
          <p:nvPr/>
        </p:nvPicPr>
        <p:blipFill>
          <a:blip r:embed="rId6">
            <a:alphaModFix/>
          </a:blip>
          <a:stretch>
            <a:fillRect/>
          </a:stretch>
        </p:blipFill>
        <p:spPr>
          <a:xfrm>
            <a:off x="7434625" y="1157975"/>
            <a:ext cx="1435975" cy="593556"/>
          </a:xfrm>
          <a:prstGeom prst="rect">
            <a:avLst/>
          </a:prstGeom>
          <a:noFill/>
          <a:ln>
            <a:noFill/>
          </a:ln>
        </p:spPr>
      </p:pic>
      <p:pic>
        <p:nvPicPr>
          <p:cNvPr id="1016" name="Google Shape;1016;p128"/>
          <p:cNvPicPr preferRelativeResize="0"/>
          <p:nvPr/>
        </p:nvPicPr>
        <p:blipFill>
          <a:blip r:embed="rId7">
            <a:alphaModFix/>
          </a:blip>
          <a:stretch>
            <a:fillRect/>
          </a:stretch>
        </p:blipFill>
        <p:spPr>
          <a:xfrm>
            <a:off x="2089589" y="1249488"/>
            <a:ext cx="1494325" cy="410532"/>
          </a:xfrm>
          <a:prstGeom prst="rect">
            <a:avLst/>
          </a:prstGeom>
          <a:noFill/>
          <a:ln>
            <a:noFill/>
          </a:ln>
        </p:spPr>
      </p:pic>
      <p:pic>
        <p:nvPicPr>
          <p:cNvPr id="1017" name="Google Shape;1017;p128"/>
          <p:cNvPicPr preferRelativeResize="0"/>
          <p:nvPr/>
        </p:nvPicPr>
        <p:blipFill>
          <a:blip r:embed="rId8">
            <a:alphaModFix/>
          </a:blip>
          <a:stretch>
            <a:fillRect/>
          </a:stretch>
        </p:blipFill>
        <p:spPr>
          <a:xfrm>
            <a:off x="5392500" y="1143016"/>
            <a:ext cx="1948348" cy="623471"/>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1" name="Shape 1021"/>
        <p:cNvGrpSpPr/>
        <p:nvPr/>
      </p:nvGrpSpPr>
      <p:grpSpPr>
        <a:xfrm>
          <a:off x="0" y="0"/>
          <a:ext cx="0" cy="0"/>
          <a:chOff x="0" y="0"/>
          <a:chExt cx="0" cy="0"/>
        </a:xfrm>
      </p:grpSpPr>
      <p:sp>
        <p:nvSpPr>
          <p:cNvPr id="1022" name="Google Shape;1022;p129"/>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Enabling Innovation with the N</a:t>
            </a:r>
            <a:r>
              <a:rPr lang="en-US"/>
              <a:t>ext Generation</a:t>
            </a:r>
            <a:endParaRPr sz="2700"/>
          </a:p>
        </p:txBody>
      </p:sp>
      <p:pic>
        <p:nvPicPr>
          <p:cNvPr id="1023" name="Google Shape;1023;p129"/>
          <p:cNvPicPr preferRelativeResize="0"/>
          <p:nvPr/>
        </p:nvPicPr>
        <p:blipFill>
          <a:blip r:embed="rId3">
            <a:alphaModFix/>
          </a:blip>
          <a:stretch>
            <a:fillRect/>
          </a:stretch>
        </p:blipFill>
        <p:spPr>
          <a:xfrm>
            <a:off x="2317275" y="1028675"/>
            <a:ext cx="4509448" cy="820075"/>
          </a:xfrm>
          <a:prstGeom prst="rect">
            <a:avLst/>
          </a:prstGeom>
          <a:noFill/>
          <a:ln>
            <a:noFill/>
          </a:ln>
        </p:spPr>
      </p:pic>
      <p:sp>
        <p:nvSpPr>
          <p:cNvPr id="1024" name="Google Shape;1024;p129"/>
          <p:cNvSpPr txBox="1"/>
          <p:nvPr>
            <p:ph idx="3" type="body"/>
          </p:nvPr>
        </p:nvSpPr>
        <p:spPr>
          <a:xfrm>
            <a:off x="367500" y="2606675"/>
            <a:ext cx="2648700" cy="1141200"/>
          </a:xfrm>
          <a:prstGeom prst="rect">
            <a:avLst/>
          </a:prstGeom>
        </p:spPr>
        <p:txBody>
          <a:bodyPr anchorCtr="0" anchor="t" bIns="36575" lIns="0" spcFirstLastPara="1" rIns="0" wrap="square" tIns="36575">
            <a:spAutoFit/>
          </a:bodyPr>
          <a:lstStyle/>
          <a:p>
            <a:pPr indent="0" lvl="0" marL="0" rtl="0" algn="l">
              <a:spcBef>
                <a:spcPts val="400"/>
              </a:spcBef>
              <a:spcAft>
                <a:spcPts val="0"/>
              </a:spcAft>
              <a:buClr>
                <a:schemeClr val="dk1"/>
              </a:buClr>
              <a:buSzPts val="1100"/>
              <a:buFont typeface="Arial"/>
              <a:buNone/>
            </a:pPr>
            <a:r>
              <a:rPr lang="en-US"/>
              <a:t>Aging tenured mainframe talent, with a growing mainframe talent gap and skills decline in next generation talent.</a:t>
            </a:r>
            <a:endParaRPr/>
          </a:p>
          <a:p>
            <a:pPr indent="0" lvl="0" marL="0" rtl="0" algn="l">
              <a:spcBef>
                <a:spcPts val="400"/>
              </a:spcBef>
              <a:spcAft>
                <a:spcPts val="0"/>
              </a:spcAft>
              <a:buNone/>
            </a:pPr>
            <a:r>
              <a:rPr lang="en-US"/>
              <a:t>Needing to help connect students with opportunities in mainframe, aligning the interests in open source</a:t>
            </a:r>
            <a:endParaRPr/>
          </a:p>
        </p:txBody>
      </p:sp>
      <p:sp>
        <p:nvSpPr>
          <p:cNvPr id="1025" name="Google Shape;1025;p129"/>
          <p:cNvSpPr txBox="1"/>
          <p:nvPr>
            <p:ph idx="1" type="body"/>
          </p:nvPr>
        </p:nvSpPr>
        <p:spPr>
          <a:xfrm>
            <a:off x="3233725"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Launched first mentorship program in 2016 with 7 mentees.</a:t>
            </a:r>
            <a:endParaRPr/>
          </a:p>
          <a:p>
            <a:pPr indent="0" lvl="0" marL="0" rtl="0" algn="l">
              <a:spcBef>
                <a:spcPts val="400"/>
              </a:spcBef>
              <a:spcAft>
                <a:spcPts val="0"/>
              </a:spcAft>
              <a:buClr>
                <a:schemeClr val="dk1"/>
              </a:buClr>
              <a:buSzPts val="1100"/>
              <a:buFont typeface="Arial"/>
              <a:buNone/>
            </a:pPr>
            <a:r>
              <a:rPr lang="en-US"/>
              <a:t>Connected within the mainframe and broad open source community to ensure mentorship work has upstream project value.</a:t>
            </a:r>
            <a:endParaRPr/>
          </a:p>
          <a:p>
            <a:pPr indent="0" lvl="0" marL="0" rtl="0" algn="l">
              <a:spcBef>
                <a:spcPts val="400"/>
              </a:spcBef>
              <a:spcAft>
                <a:spcPts val="0"/>
              </a:spcAft>
              <a:buNone/>
            </a:pPr>
            <a:r>
              <a:rPr lang="en-US"/>
              <a:t>Enabled universities to also leverage the program within class work; successful with VCU and Western University (Ontario)</a:t>
            </a:r>
            <a:endParaRPr/>
          </a:p>
        </p:txBody>
      </p:sp>
      <p:sp>
        <p:nvSpPr>
          <p:cNvPr id="1026" name="Google Shape;1026;p129"/>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7</a:t>
            </a:r>
            <a:r>
              <a:rPr lang="en-US"/>
              <a:t>0+ mentees completed the program, with broader classwork focus reaching 100s more.</a:t>
            </a:r>
            <a:endParaRPr/>
          </a:p>
          <a:p>
            <a:pPr indent="0" lvl="0" marL="0" rtl="0" algn="l">
              <a:spcBef>
                <a:spcPts val="400"/>
              </a:spcBef>
              <a:spcAft>
                <a:spcPts val="0"/>
              </a:spcAft>
              <a:buClr>
                <a:schemeClr val="dk1"/>
              </a:buClr>
              <a:buSzPts val="1100"/>
              <a:buFont typeface="Arial"/>
              <a:buNone/>
            </a:pPr>
            <a:r>
              <a:rPr lang="en-US"/>
              <a:t>Upstream work has included ports of Alpine Linux, contributions to HyperLedger, OpenStack, CloudFoundry, Kubernetes, and more.</a:t>
            </a:r>
            <a:endParaRPr/>
          </a:p>
          <a:p>
            <a:pPr indent="0" lvl="0" marL="0" rtl="0" algn="l">
              <a:spcBef>
                <a:spcPts val="400"/>
              </a:spcBef>
              <a:spcAft>
                <a:spcPts val="0"/>
              </a:spcAft>
              <a:buNone/>
            </a:pPr>
            <a:r>
              <a:rPr lang="en-US"/>
              <a:t>Several mentees are now employed in mainframe roles with IBM, SUSE, ADP, and more.</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1" name="Shape 651"/>
        <p:cNvGrpSpPr/>
        <p:nvPr/>
      </p:nvGrpSpPr>
      <p:grpSpPr>
        <a:xfrm>
          <a:off x="0" y="0"/>
          <a:ext cx="0" cy="0"/>
          <a:chOff x="0" y="0"/>
          <a:chExt cx="0" cy="0"/>
        </a:xfrm>
      </p:grpSpPr>
      <p:sp>
        <p:nvSpPr>
          <p:cNvPr id="652" name="Google Shape;652;p103"/>
          <p:cNvSpPr txBox="1"/>
          <p:nvPr>
            <p:ph type="title"/>
          </p:nvPr>
        </p:nvSpPr>
        <p:spPr>
          <a:xfrm>
            <a:off x="333992" y="159442"/>
            <a:ext cx="7893900" cy="4473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2700"/>
              <a:buNone/>
            </a:pPr>
            <a:r>
              <a:rPr lang="en-US"/>
              <a:t>Antitrust Policy Notice</a:t>
            </a:r>
            <a:endParaRPr/>
          </a:p>
        </p:txBody>
      </p:sp>
      <p:sp>
        <p:nvSpPr>
          <p:cNvPr id="653" name="Google Shape;653;p103"/>
          <p:cNvSpPr txBox="1"/>
          <p:nvPr>
            <p:ph idx="1" type="body"/>
          </p:nvPr>
        </p:nvSpPr>
        <p:spPr>
          <a:xfrm>
            <a:off x="317500" y="943424"/>
            <a:ext cx="8369400" cy="3554700"/>
          </a:xfrm>
          <a:prstGeom prst="rect">
            <a:avLst/>
          </a:prstGeom>
          <a:noFill/>
          <a:ln>
            <a:noFill/>
          </a:ln>
        </p:spPr>
        <p:txBody>
          <a:bodyPr anchorCtr="0" anchor="t" bIns="0" lIns="0" spcFirstLastPara="1" rIns="0" wrap="square" tIns="0">
            <a:noAutofit/>
          </a:bodyPr>
          <a:lstStyle/>
          <a:p>
            <a:pPr indent="0" lvl="0" marL="0" rtl="0" algn="l">
              <a:spcBef>
                <a:spcPts val="400"/>
              </a:spcBef>
              <a:spcAft>
                <a:spcPts val="0"/>
              </a:spcAft>
              <a:buClr>
                <a:schemeClr val="dk1"/>
              </a:buClr>
              <a:buSzPts val="1100"/>
              <a:buFont typeface="Arial"/>
              <a:buNone/>
            </a:pPr>
            <a:r>
              <a:rPr lang="en-US" sz="1900"/>
              <a:t>Linux Foundation meetings involve participation by industry competitors, and it is the intention of the Linux Foundation to conduct all of its activities in accordance with applicable antitrust and competition laws. It is therefore extremely important that attendees adhere to meeting agendas, and be aware of, and not participate in, any activities that are prohibited under applicable US state, federal or foreign antitrust and competition laws.</a:t>
            </a:r>
            <a:endParaRPr sz="1900"/>
          </a:p>
          <a:p>
            <a:pPr indent="0" lvl="0" marL="0" rtl="0" algn="l">
              <a:spcBef>
                <a:spcPts val="400"/>
              </a:spcBef>
              <a:spcAft>
                <a:spcPts val="0"/>
              </a:spcAft>
              <a:buSzPts val="1800"/>
              <a:buNone/>
            </a:pPr>
            <a:r>
              <a:rPr lang="en-US" sz="1900"/>
              <a:t>Examples of types of actions that are prohibited at Linux Foundation meetings and in connection with Linux Foundation activities are described in the Linux Foundation Antitrust Policy available at </a:t>
            </a:r>
            <a:r>
              <a:rPr lang="en-US" sz="1900" u="sng">
                <a:solidFill>
                  <a:schemeClr val="hlink"/>
                </a:solidFill>
                <a:hlinkClick r:id="rId3"/>
              </a:rPr>
              <a:t>linuxfoundation.org/antitrust-policy</a:t>
            </a:r>
            <a:r>
              <a:rPr lang="en-US" sz="1900"/>
              <a:t>. If you have questions about these matters, please contact your company counsel, or if you are a member of the Linux Foundation, feel free to contact Andrew Updegrove of the firm of Gesmer Updegrove LLP, which provides legal counsel to the Linux Foundation.</a:t>
            </a:r>
            <a:endParaRPr sz="19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1" name="Shape 1031"/>
        <p:cNvGrpSpPr/>
        <p:nvPr/>
      </p:nvGrpSpPr>
      <p:grpSpPr>
        <a:xfrm>
          <a:off x="0" y="0"/>
          <a:ext cx="0" cy="0"/>
          <a:chOff x="0" y="0"/>
          <a:chExt cx="0" cy="0"/>
        </a:xfrm>
      </p:grpSpPr>
      <p:sp>
        <p:nvSpPr>
          <p:cNvPr id="1032" name="Google Shape;1032;p130"/>
          <p:cNvSpPr/>
          <p:nvPr/>
        </p:nvSpPr>
        <p:spPr>
          <a:xfrm>
            <a:off x="4941825" y="918475"/>
            <a:ext cx="3747000" cy="37473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US" sz="1600">
                <a:solidFill>
                  <a:schemeClr val="lt1"/>
                </a:solidFill>
                <a:latin typeface="Gill Sans"/>
                <a:ea typeface="Gill Sans"/>
                <a:cs typeface="Gill Sans"/>
                <a:sym typeface="Gill Sans"/>
              </a:rPr>
              <a:t>Bankdata Open Mainframe Stack</a:t>
            </a:r>
            <a:endParaRPr b="1" sz="1600">
              <a:solidFill>
                <a:schemeClr val="lt1"/>
              </a:solidFill>
              <a:latin typeface="Gill Sans"/>
              <a:ea typeface="Gill Sans"/>
              <a:cs typeface="Gill Sans"/>
              <a:sym typeface="Gill Sans"/>
            </a:endParaRPr>
          </a:p>
        </p:txBody>
      </p:sp>
      <p:sp>
        <p:nvSpPr>
          <p:cNvPr id="1033" name="Google Shape;1033;p130"/>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Enabling Innovation for End-users</a:t>
            </a:r>
            <a:endParaRPr/>
          </a:p>
        </p:txBody>
      </p:sp>
      <p:pic>
        <p:nvPicPr>
          <p:cNvPr id="1034" name="Google Shape;1034;p130"/>
          <p:cNvPicPr preferRelativeResize="0"/>
          <p:nvPr/>
        </p:nvPicPr>
        <p:blipFill>
          <a:blip r:embed="rId3">
            <a:alphaModFix/>
          </a:blip>
          <a:stretch>
            <a:fillRect/>
          </a:stretch>
        </p:blipFill>
        <p:spPr>
          <a:xfrm>
            <a:off x="480275" y="1614425"/>
            <a:ext cx="3816474" cy="3021375"/>
          </a:xfrm>
          <a:prstGeom prst="rect">
            <a:avLst/>
          </a:prstGeom>
          <a:noFill/>
          <a:ln>
            <a:noFill/>
          </a:ln>
        </p:spPr>
      </p:pic>
      <p:pic>
        <p:nvPicPr>
          <p:cNvPr id="1035" name="Google Shape;1035;p130"/>
          <p:cNvPicPr preferRelativeResize="0"/>
          <p:nvPr/>
        </p:nvPicPr>
        <p:blipFill>
          <a:blip r:embed="rId4">
            <a:alphaModFix/>
          </a:blip>
          <a:stretch>
            <a:fillRect/>
          </a:stretch>
        </p:blipFill>
        <p:spPr>
          <a:xfrm>
            <a:off x="584101" y="799544"/>
            <a:ext cx="3608824" cy="649825"/>
          </a:xfrm>
          <a:prstGeom prst="rect">
            <a:avLst/>
          </a:prstGeom>
          <a:noFill/>
          <a:ln>
            <a:noFill/>
          </a:ln>
        </p:spPr>
      </p:pic>
      <p:grpSp>
        <p:nvGrpSpPr>
          <p:cNvPr id="1036" name="Google Shape;1036;p130"/>
          <p:cNvGrpSpPr/>
          <p:nvPr/>
        </p:nvGrpSpPr>
        <p:grpSpPr>
          <a:xfrm>
            <a:off x="5080729" y="1320830"/>
            <a:ext cx="3486846" cy="1051791"/>
            <a:chOff x="4852425" y="1016000"/>
            <a:chExt cx="3816600" cy="1162200"/>
          </a:xfrm>
        </p:grpSpPr>
        <p:sp>
          <p:nvSpPr>
            <p:cNvPr id="1037" name="Google Shape;1037;p130"/>
            <p:cNvSpPr/>
            <p:nvPr/>
          </p:nvSpPr>
          <p:spPr>
            <a:xfrm>
              <a:off x="4852425" y="1016000"/>
              <a:ext cx="3816600" cy="1162200"/>
            </a:xfrm>
            <a:prstGeom prst="rect">
              <a:avLst/>
            </a:prstGeom>
            <a:solidFill>
              <a:srgbClr val="D9D9D9"/>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Developer Enablement</a:t>
              </a:r>
              <a:endParaRPr>
                <a:latin typeface="Gill Sans"/>
                <a:ea typeface="Gill Sans"/>
                <a:cs typeface="Gill Sans"/>
                <a:sym typeface="Gill Sans"/>
              </a:endParaRPr>
            </a:p>
          </p:txBody>
        </p:sp>
        <p:pic>
          <p:nvPicPr>
            <p:cNvPr id="1038" name="Google Shape;1038;p130"/>
            <p:cNvPicPr preferRelativeResize="0"/>
            <p:nvPr/>
          </p:nvPicPr>
          <p:blipFill>
            <a:blip r:embed="rId5">
              <a:alphaModFix/>
            </a:blip>
            <a:stretch>
              <a:fillRect/>
            </a:stretch>
          </p:blipFill>
          <p:spPr>
            <a:xfrm>
              <a:off x="5666351" y="1434025"/>
              <a:ext cx="2188748" cy="616436"/>
            </a:xfrm>
            <a:prstGeom prst="rect">
              <a:avLst/>
            </a:prstGeom>
            <a:noFill/>
            <a:ln>
              <a:noFill/>
            </a:ln>
          </p:spPr>
        </p:pic>
      </p:grpSp>
      <p:grpSp>
        <p:nvGrpSpPr>
          <p:cNvPr id="1039" name="Google Shape;1039;p130"/>
          <p:cNvGrpSpPr/>
          <p:nvPr/>
        </p:nvGrpSpPr>
        <p:grpSpPr>
          <a:xfrm>
            <a:off x="5080729" y="2437078"/>
            <a:ext cx="3486846" cy="1051791"/>
            <a:chOff x="4852425" y="2173225"/>
            <a:chExt cx="3816600" cy="1162200"/>
          </a:xfrm>
        </p:grpSpPr>
        <p:sp>
          <p:nvSpPr>
            <p:cNvPr id="1040" name="Google Shape;1040;p130"/>
            <p:cNvSpPr/>
            <p:nvPr/>
          </p:nvSpPr>
          <p:spPr>
            <a:xfrm>
              <a:off x="4852425" y="2173225"/>
              <a:ext cx="3816600" cy="1162200"/>
            </a:xfrm>
            <a:prstGeom prst="rect">
              <a:avLst/>
            </a:prstGeom>
            <a:solidFill>
              <a:srgbClr val="D9D9D9"/>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Agile / Test Driven Development</a:t>
              </a:r>
              <a:endParaRPr>
                <a:latin typeface="Gill Sans"/>
                <a:ea typeface="Gill Sans"/>
                <a:cs typeface="Gill Sans"/>
                <a:sym typeface="Gill Sans"/>
              </a:endParaRPr>
            </a:p>
          </p:txBody>
        </p:sp>
        <p:pic>
          <p:nvPicPr>
            <p:cNvPr id="1041" name="Google Shape;1041;p130"/>
            <p:cNvPicPr preferRelativeResize="0"/>
            <p:nvPr/>
          </p:nvPicPr>
          <p:blipFill>
            <a:blip r:embed="rId6">
              <a:alphaModFix/>
            </a:blip>
            <a:stretch>
              <a:fillRect/>
            </a:stretch>
          </p:blipFill>
          <p:spPr>
            <a:xfrm>
              <a:off x="5155750" y="2618925"/>
              <a:ext cx="3209947" cy="573675"/>
            </a:xfrm>
            <a:prstGeom prst="rect">
              <a:avLst/>
            </a:prstGeom>
            <a:noFill/>
            <a:ln>
              <a:noFill/>
            </a:ln>
          </p:spPr>
        </p:pic>
      </p:grpSp>
      <p:grpSp>
        <p:nvGrpSpPr>
          <p:cNvPr id="1042" name="Google Shape;1042;p130"/>
          <p:cNvGrpSpPr/>
          <p:nvPr/>
        </p:nvGrpSpPr>
        <p:grpSpPr>
          <a:xfrm>
            <a:off x="5080729" y="3553327"/>
            <a:ext cx="3486846" cy="1112382"/>
            <a:chOff x="4852425" y="3406650"/>
            <a:chExt cx="3816600" cy="1229152"/>
          </a:xfrm>
        </p:grpSpPr>
        <p:sp>
          <p:nvSpPr>
            <p:cNvPr id="1043" name="Google Shape;1043;p130"/>
            <p:cNvSpPr/>
            <p:nvPr/>
          </p:nvSpPr>
          <p:spPr>
            <a:xfrm>
              <a:off x="4852425" y="3406650"/>
              <a:ext cx="3816600" cy="1162200"/>
            </a:xfrm>
            <a:prstGeom prst="rect">
              <a:avLst/>
            </a:prstGeom>
            <a:solidFill>
              <a:srgbClr val="D9D9D9"/>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Systems Integration/Deployment</a:t>
              </a:r>
              <a:endParaRPr>
                <a:latin typeface="Gill Sans"/>
                <a:ea typeface="Gill Sans"/>
                <a:cs typeface="Gill Sans"/>
                <a:sym typeface="Gill Sans"/>
              </a:endParaRPr>
            </a:p>
          </p:txBody>
        </p:sp>
        <p:pic>
          <p:nvPicPr>
            <p:cNvPr id="1044" name="Google Shape;1044;p130"/>
            <p:cNvPicPr preferRelativeResize="0"/>
            <p:nvPr/>
          </p:nvPicPr>
          <p:blipFill>
            <a:blip r:embed="rId7">
              <a:alphaModFix/>
            </a:blip>
            <a:stretch>
              <a:fillRect/>
            </a:stretch>
          </p:blipFill>
          <p:spPr>
            <a:xfrm>
              <a:off x="5551450" y="3599400"/>
              <a:ext cx="2343421" cy="1036401"/>
            </a:xfrm>
            <a:prstGeom prst="rect">
              <a:avLst/>
            </a:prstGeom>
            <a:noFill/>
            <a:ln>
              <a:noFill/>
            </a:ln>
          </p:spPr>
        </p:pic>
      </p:grpSp>
      <p:sp>
        <p:nvSpPr>
          <p:cNvPr id="1045" name="Google Shape;1045;p130"/>
          <p:cNvSpPr txBox="1"/>
          <p:nvPr/>
        </p:nvSpPr>
        <p:spPr>
          <a:xfrm>
            <a:off x="-25" y="4749800"/>
            <a:ext cx="9144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latin typeface="Gill Sans"/>
                <a:ea typeface="Gill Sans"/>
                <a:cs typeface="Gill Sans"/>
                <a:sym typeface="Gill Sans"/>
              </a:rPr>
              <a:t>Read the Bankdata story at </a:t>
            </a:r>
            <a:r>
              <a:rPr lang="en-US" u="sng">
                <a:solidFill>
                  <a:schemeClr val="hlink"/>
                </a:solidFill>
                <a:latin typeface="Gill Sans"/>
                <a:ea typeface="Gill Sans"/>
                <a:cs typeface="Gill Sans"/>
                <a:sym typeface="Gill Sans"/>
                <a:hlinkClick r:id="rId8"/>
              </a:rPr>
              <a:t>https://www.openmainframeproject.org/blog/2022/12/16/open-mainframe-use-case-bankdata</a:t>
            </a:r>
            <a:r>
              <a:rPr lang="en-US">
                <a:latin typeface="Gill Sans"/>
                <a:ea typeface="Gill Sans"/>
                <a:cs typeface="Gill Sans"/>
                <a:sym typeface="Gill Sans"/>
              </a:rPr>
              <a:t> </a:t>
            </a:r>
            <a:endParaRPr>
              <a:latin typeface="Gill Sans"/>
              <a:ea typeface="Gill Sans"/>
              <a:cs typeface="Gill Sans"/>
              <a:sym typeface="Gill Sans"/>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0" name="Shape 1050"/>
        <p:cNvGrpSpPr/>
        <p:nvPr/>
      </p:nvGrpSpPr>
      <p:grpSpPr>
        <a:xfrm>
          <a:off x="0" y="0"/>
          <a:ext cx="0" cy="0"/>
          <a:chOff x="0" y="0"/>
          <a:chExt cx="0" cy="0"/>
        </a:xfrm>
      </p:grpSpPr>
      <p:pic>
        <p:nvPicPr>
          <p:cNvPr id="1051" name="Google Shape;1051;p131"/>
          <p:cNvPicPr preferRelativeResize="0"/>
          <p:nvPr/>
        </p:nvPicPr>
        <p:blipFill rotWithShape="1">
          <a:blip r:embed="rId3">
            <a:alphaModFix/>
          </a:blip>
          <a:srcRect b="14008" l="0" r="0" t="0"/>
          <a:stretch/>
        </p:blipFill>
        <p:spPr>
          <a:xfrm>
            <a:off x="0" y="0"/>
            <a:ext cx="9144002" cy="5143500"/>
          </a:xfrm>
          <a:prstGeom prst="rect">
            <a:avLst/>
          </a:prstGeom>
          <a:noFill/>
          <a:ln>
            <a:noFill/>
          </a:ln>
        </p:spPr>
      </p:pic>
      <p:sp>
        <p:nvSpPr>
          <p:cNvPr id="1052" name="Google Shape;1052;p131"/>
          <p:cNvSpPr txBox="1"/>
          <p:nvPr>
            <p:ph type="title"/>
          </p:nvPr>
        </p:nvSpPr>
        <p:spPr>
          <a:xfrm>
            <a:off x="625050" y="2043500"/>
            <a:ext cx="7893900" cy="1091400"/>
          </a:xfrm>
          <a:prstGeom prst="rect">
            <a:avLst/>
          </a:prstGeom>
          <a:solidFill>
            <a:srgbClr val="EFEFEF"/>
          </a:solidFill>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rgbClr val="000000"/>
                </a:solidFill>
              </a:rPr>
              <a:t>Innovation E</a:t>
            </a:r>
            <a:r>
              <a:rPr lang="en-US">
                <a:solidFill>
                  <a:srgbClr val="000000"/>
                </a:solidFill>
              </a:rPr>
              <a:t>nablement</a:t>
            </a:r>
            <a:r>
              <a:rPr lang="en-US">
                <a:solidFill>
                  <a:srgbClr val="000000"/>
                </a:solidFill>
              </a:rPr>
              <a:t> is More than Code</a:t>
            </a:r>
            <a:endParaRPr>
              <a:solidFill>
                <a:srgbClr val="000000"/>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7" name="Shape 1057"/>
        <p:cNvGrpSpPr/>
        <p:nvPr/>
      </p:nvGrpSpPr>
      <p:grpSpPr>
        <a:xfrm>
          <a:off x="0" y="0"/>
          <a:ext cx="0" cy="0"/>
          <a:chOff x="0" y="0"/>
          <a:chExt cx="0" cy="0"/>
        </a:xfrm>
      </p:grpSpPr>
      <p:sp>
        <p:nvSpPr>
          <p:cNvPr id="1058" name="Google Shape;1058;p132"/>
          <p:cNvSpPr txBox="1"/>
          <p:nvPr/>
        </p:nvSpPr>
        <p:spPr>
          <a:xfrm>
            <a:off x="59700" y="4673225"/>
            <a:ext cx="36048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000">
                <a:latin typeface="Gill Sans"/>
                <a:ea typeface="Gill Sans"/>
                <a:cs typeface="Gill Sans"/>
                <a:sym typeface="Gill Sans"/>
              </a:rPr>
              <a:t>Watch the “Making our Strong Community Stronger” series on </a:t>
            </a:r>
            <a:r>
              <a:rPr lang="en-US" sz="1000" u="sng">
                <a:solidFill>
                  <a:schemeClr val="hlink"/>
                </a:solidFill>
                <a:latin typeface="Gill Sans"/>
                <a:ea typeface="Gill Sans"/>
                <a:cs typeface="Gill Sans"/>
                <a:sym typeface="Gill Sans"/>
                <a:hlinkClick r:id="rId3"/>
              </a:rPr>
              <a:t>Open Mainframe Project’s Youtube Channel</a:t>
            </a:r>
            <a:endParaRPr sz="1000">
              <a:latin typeface="Gill Sans"/>
              <a:ea typeface="Gill Sans"/>
              <a:cs typeface="Gill Sans"/>
              <a:sym typeface="Gill Sans"/>
            </a:endParaRPr>
          </a:p>
        </p:txBody>
      </p:sp>
      <p:grpSp>
        <p:nvGrpSpPr>
          <p:cNvPr id="1059" name="Google Shape;1059;p132"/>
          <p:cNvGrpSpPr/>
          <p:nvPr/>
        </p:nvGrpSpPr>
        <p:grpSpPr>
          <a:xfrm>
            <a:off x="557875" y="796100"/>
            <a:ext cx="2678801" cy="3901775"/>
            <a:chOff x="1718400" y="1321825"/>
            <a:chExt cx="2678801" cy="3901775"/>
          </a:xfrm>
        </p:grpSpPr>
        <p:pic>
          <p:nvPicPr>
            <p:cNvPr id="1060" name="Google Shape;1060;p132"/>
            <p:cNvPicPr preferRelativeResize="0"/>
            <p:nvPr/>
          </p:nvPicPr>
          <p:blipFill>
            <a:blip r:embed="rId4">
              <a:alphaModFix/>
            </a:blip>
            <a:stretch>
              <a:fillRect/>
            </a:stretch>
          </p:blipFill>
          <p:spPr>
            <a:xfrm>
              <a:off x="1718401" y="1321825"/>
              <a:ext cx="2678800" cy="1395899"/>
            </a:xfrm>
            <a:prstGeom prst="rect">
              <a:avLst/>
            </a:prstGeom>
            <a:noFill/>
            <a:ln>
              <a:noFill/>
            </a:ln>
          </p:spPr>
        </p:pic>
        <p:pic>
          <p:nvPicPr>
            <p:cNvPr id="1061" name="Google Shape;1061;p132"/>
            <p:cNvPicPr preferRelativeResize="0"/>
            <p:nvPr/>
          </p:nvPicPr>
          <p:blipFill>
            <a:blip r:embed="rId5">
              <a:alphaModFix/>
            </a:blip>
            <a:stretch>
              <a:fillRect/>
            </a:stretch>
          </p:blipFill>
          <p:spPr>
            <a:xfrm>
              <a:off x="1718400" y="2605675"/>
              <a:ext cx="2678790" cy="1395899"/>
            </a:xfrm>
            <a:prstGeom prst="rect">
              <a:avLst/>
            </a:prstGeom>
            <a:noFill/>
            <a:ln>
              <a:noFill/>
            </a:ln>
          </p:spPr>
        </p:pic>
        <p:pic>
          <p:nvPicPr>
            <p:cNvPr id="1062" name="Google Shape;1062;p132"/>
            <p:cNvPicPr preferRelativeResize="0"/>
            <p:nvPr/>
          </p:nvPicPr>
          <p:blipFill rotWithShape="1">
            <a:blip r:embed="rId6">
              <a:alphaModFix/>
            </a:blip>
            <a:srcRect b="6222" l="0" r="0" t="6020"/>
            <a:stretch/>
          </p:blipFill>
          <p:spPr>
            <a:xfrm>
              <a:off x="1718400" y="3901251"/>
              <a:ext cx="2678798" cy="1322349"/>
            </a:xfrm>
            <a:prstGeom prst="rect">
              <a:avLst/>
            </a:prstGeom>
            <a:noFill/>
            <a:ln>
              <a:noFill/>
            </a:ln>
          </p:spPr>
        </p:pic>
      </p:grpSp>
      <p:sp>
        <p:nvSpPr>
          <p:cNvPr id="1063" name="Google Shape;1063;p132"/>
          <p:cNvSpPr txBox="1"/>
          <p:nvPr>
            <p:ph type="title"/>
          </p:nvPr>
        </p:nvSpPr>
        <p:spPr>
          <a:xfrm>
            <a:off x="333993"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Enabling Innovation Through</a:t>
            </a:r>
            <a:r>
              <a:rPr lang="en-US"/>
              <a:t> Diversity and Inclusion</a:t>
            </a:r>
            <a:endParaRPr/>
          </a:p>
        </p:txBody>
      </p:sp>
      <p:pic>
        <p:nvPicPr>
          <p:cNvPr id="1064" name="Google Shape;1064;p132"/>
          <p:cNvPicPr preferRelativeResize="0"/>
          <p:nvPr/>
        </p:nvPicPr>
        <p:blipFill>
          <a:blip r:embed="rId7">
            <a:alphaModFix/>
          </a:blip>
          <a:stretch>
            <a:fillRect/>
          </a:stretch>
        </p:blipFill>
        <p:spPr>
          <a:xfrm>
            <a:off x="5933524" y="1334675"/>
            <a:ext cx="1362225" cy="2241550"/>
          </a:xfrm>
          <a:prstGeom prst="rect">
            <a:avLst/>
          </a:prstGeom>
          <a:noFill/>
          <a:ln>
            <a:noFill/>
          </a:ln>
        </p:spPr>
      </p:pic>
      <p:pic>
        <p:nvPicPr>
          <p:cNvPr id="1065" name="Google Shape;1065;p132"/>
          <p:cNvPicPr preferRelativeResize="0"/>
          <p:nvPr/>
        </p:nvPicPr>
        <p:blipFill>
          <a:blip r:embed="rId8">
            <a:alphaModFix/>
          </a:blip>
          <a:stretch>
            <a:fillRect/>
          </a:stretch>
        </p:blipFill>
        <p:spPr>
          <a:xfrm>
            <a:off x="4280400" y="1334675"/>
            <a:ext cx="1576934" cy="2241550"/>
          </a:xfrm>
          <a:prstGeom prst="rect">
            <a:avLst/>
          </a:prstGeom>
          <a:noFill/>
          <a:ln>
            <a:noFill/>
          </a:ln>
        </p:spPr>
      </p:pic>
      <p:pic>
        <p:nvPicPr>
          <p:cNvPr id="1066" name="Google Shape;1066;p132"/>
          <p:cNvPicPr preferRelativeResize="0"/>
          <p:nvPr/>
        </p:nvPicPr>
        <p:blipFill>
          <a:blip r:embed="rId9">
            <a:alphaModFix/>
          </a:blip>
          <a:stretch>
            <a:fillRect/>
          </a:stretch>
        </p:blipFill>
        <p:spPr>
          <a:xfrm>
            <a:off x="7371950" y="1334675"/>
            <a:ext cx="1333900" cy="2208499"/>
          </a:xfrm>
          <a:prstGeom prst="rect">
            <a:avLst/>
          </a:prstGeom>
          <a:noFill/>
          <a:ln>
            <a:noFill/>
          </a:ln>
        </p:spPr>
      </p:pic>
      <p:sp>
        <p:nvSpPr>
          <p:cNvPr id="1067" name="Google Shape;1067;p132"/>
          <p:cNvSpPr txBox="1"/>
          <p:nvPr/>
        </p:nvSpPr>
        <p:spPr>
          <a:xfrm>
            <a:off x="4280400" y="3576225"/>
            <a:ext cx="4425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000">
                <a:latin typeface="Gill Sans"/>
                <a:ea typeface="Gill Sans"/>
                <a:cs typeface="Gill Sans"/>
                <a:sym typeface="Gill Sans"/>
              </a:rPr>
              <a:t>Read about diversity in mainframe</a:t>
            </a:r>
            <a:r>
              <a:rPr lang="en-US" sz="1000">
                <a:latin typeface="Gill Sans"/>
                <a:ea typeface="Gill Sans"/>
                <a:cs typeface="Gill Sans"/>
                <a:sym typeface="Gill Sans"/>
              </a:rPr>
              <a:t> on </a:t>
            </a:r>
            <a:r>
              <a:rPr lang="en-US" sz="1000" u="sng">
                <a:solidFill>
                  <a:schemeClr val="hlink"/>
                </a:solidFill>
                <a:latin typeface="Gill Sans"/>
                <a:ea typeface="Gill Sans"/>
                <a:cs typeface="Gill Sans"/>
                <a:sym typeface="Gill Sans"/>
                <a:hlinkClick r:id="rId10"/>
              </a:rPr>
              <a:t>Open Mainframe Project’s Blog</a:t>
            </a:r>
            <a:endParaRPr sz="1000">
              <a:latin typeface="Gill Sans"/>
              <a:ea typeface="Gill Sans"/>
              <a:cs typeface="Gill Sans"/>
              <a:sym typeface="Gill Sans"/>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1" name="Shape 1071"/>
        <p:cNvGrpSpPr/>
        <p:nvPr/>
      </p:nvGrpSpPr>
      <p:grpSpPr>
        <a:xfrm>
          <a:off x="0" y="0"/>
          <a:ext cx="0" cy="0"/>
          <a:chOff x="0" y="0"/>
          <a:chExt cx="0" cy="0"/>
        </a:xfrm>
      </p:grpSpPr>
      <p:sp>
        <p:nvSpPr>
          <p:cNvPr id="1072" name="Google Shape;1072;p133"/>
          <p:cNvSpPr txBox="1"/>
          <p:nvPr>
            <p:ph type="title"/>
          </p:nvPr>
        </p:nvSpPr>
        <p:spPr>
          <a:xfrm>
            <a:off x="333992" y="159442"/>
            <a:ext cx="7893793" cy="447163"/>
          </a:xfrm>
          <a:prstGeom prst="rect">
            <a:avLst/>
          </a:prstGeom>
          <a:noFill/>
          <a:ln>
            <a:noFill/>
          </a:ln>
        </p:spPr>
        <p:txBody>
          <a:bodyPr anchorCtr="0" anchor="ctr" bIns="91425" lIns="91425" spcFirstLastPara="1" rIns="91425" wrap="square" tIns="91425">
            <a:normAutofit fontScale="90000"/>
          </a:bodyPr>
          <a:lstStyle/>
          <a:p>
            <a:pPr indent="0" lvl="0" marL="0" marR="0" rtl="0" algn="l">
              <a:lnSpc>
                <a:spcPct val="100000"/>
              </a:lnSpc>
              <a:spcBef>
                <a:spcPts val="0"/>
              </a:spcBef>
              <a:spcAft>
                <a:spcPts val="0"/>
              </a:spcAft>
              <a:buClr>
                <a:srgbClr val="262626"/>
              </a:buClr>
              <a:buSzPct val="100000"/>
              <a:buFont typeface="Gill Sans"/>
              <a:buNone/>
            </a:pPr>
            <a:r>
              <a:rPr lang="en-US"/>
              <a:t>Enabling</a:t>
            </a:r>
            <a:r>
              <a:rPr lang="en-US"/>
              <a:t> Innovation by Telling the “Mainframer” Story</a:t>
            </a:r>
            <a:endParaRPr/>
          </a:p>
        </p:txBody>
      </p:sp>
      <p:sp>
        <p:nvSpPr>
          <p:cNvPr id="1073" name="Google Shape;1073;p133"/>
          <p:cNvSpPr txBox="1"/>
          <p:nvPr>
            <p:ph idx="1" type="body"/>
          </p:nvPr>
        </p:nvSpPr>
        <p:spPr>
          <a:xfrm>
            <a:off x="317500" y="943425"/>
            <a:ext cx="4206900" cy="3554700"/>
          </a:xfrm>
          <a:prstGeom prst="rect">
            <a:avLst/>
          </a:prstGeom>
          <a:noFill/>
          <a:ln>
            <a:noFill/>
          </a:ln>
        </p:spPr>
        <p:txBody>
          <a:bodyPr anchorCtr="0" anchor="t" bIns="91425" lIns="91425" spcFirstLastPara="1" rIns="91425" wrap="square" tIns="91425">
            <a:noAutofit/>
          </a:bodyPr>
          <a:lstStyle/>
          <a:p>
            <a:pPr indent="-215900" lvl="0" marL="342900" marR="0" rtl="0" algn="l">
              <a:lnSpc>
                <a:spcPct val="100000"/>
              </a:lnSpc>
              <a:spcBef>
                <a:spcPts val="0"/>
              </a:spcBef>
              <a:spcAft>
                <a:spcPts val="0"/>
              </a:spcAft>
              <a:buClr>
                <a:schemeClr val="dk1"/>
              </a:buClr>
              <a:buSzPts val="2000"/>
              <a:buFont typeface="Arial"/>
              <a:buChar char="•"/>
            </a:pPr>
            <a:r>
              <a:rPr lang="en-US"/>
              <a:t>Monthly interview series that highlights diversity in mainframe</a:t>
            </a:r>
            <a:endParaRPr/>
          </a:p>
          <a:p>
            <a:pPr indent="-215900" lvl="0" marL="342900" marR="0" rtl="0" algn="l">
              <a:lnSpc>
                <a:spcPct val="100000"/>
              </a:lnSpc>
              <a:spcBef>
                <a:spcPts val="400"/>
              </a:spcBef>
              <a:spcAft>
                <a:spcPts val="0"/>
              </a:spcAft>
              <a:buClr>
                <a:schemeClr val="dk1"/>
              </a:buClr>
              <a:buSzPts val="2000"/>
              <a:buFont typeface="Arial"/>
              <a:buChar char="•"/>
            </a:pPr>
            <a:r>
              <a:rPr lang="en-US"/>
              <a:t>Showcases why people have mainframe in their careers and their views of the technology and career field</a:t>
            </a:r>
            <a:endParaRPr/>
          </a:p>
          <a:p>
            <a:pPr indent="-215900" lvl="0" marL="342900" marR="0" rtl="0" algn="l">
              <a:lnSpc>
                <a:spcPct val="100000"/>
              </a:lnSpc>
              <a:spcBef>
                <a:spcPts val="400"/>
              </a:spcBef>
              <a:spcAft>
                <a:spcPts val="0"/>
              </a:spcAft>
              <a:buClr>
                <a:schemeClr val="dk1"/>
              </a:buClr>
              <a:buSzPts val="2000"/>
              <a:buFont typeface="Arial"/>
              <a:buChar char="•"/>
            </a:pPr>
            <a:r>
              <a:rPr lang="en-US"/>
              <a:t>Read and listen at </a:t>
            </a:r>
            <a:r>
              <a:rPr lang="en-US" u="sng">
                <a:solidFill>
                  <a:schemeClr val="hlink"/>
                </a:solidFill>
                <a:hlinkClick r:id="rId3"/>
              </a:rPr>
              <a:t>openmainframeproject.org/podcast</a:t>
            </a:r>
            <a:r>
              <a:rPr lang="en-US"/>
              <a:t> </a:t>
            </a:r>
            <a:endParaRPr/>
          </a:p>
        </p:txBody>
      </p:sp>
      <p:pic>
        <p:nvPicPr>
          <p:cNvPr id="1074" name="Google Shape;1074;p133"/>
          <p:cNvPicPr preferRelativeResize="0"/>
          <p:nvPr/>
        </p:nvPicPr>
        <p:blipFill>
          <a:blip r:embed="rId4">
            <a:alphaModFix/>
          </a:blip>
          <a:stretch>
            <a:fillRect/>
          </a:stretch>
        </p:blipFill>
        <p:spPr>
          <a:xfrm>
            <a:off x="1549617" y="4109325"/>
            <a:ext cx="1571625" cy="381000"/>
          </a:xfrm>
          <a:prstGeom prst="rect">
            <a:avLst/>
          </a:prstGeom>
          <a:noFill/>
          <a:ln>
            <a:noFill/>
          </a:ln>
        </p:spPr>
      </p:pic>
      <p:grpSp>
        <p:nvGrpSpPr>
          <p:cNvPr id="1075" name="Google Shape;1075;p133"/>
          <p:cNvGrpSpPr/>
          <p:nvPr/>
        </p:nvGrpSpPr>
        <p:grpSpPr>
          <a:xfrm>
            <a:off x="879958" y="4525041"/>
            <a:ext cx="2910942" cy="381009"/>
            <a:chOff x="879958" y="4525041"/>
            <a:chExt cx="2910942" cy="381009"/>
          </a:xfrm>
        </p:grpSpPr>
        <p:pic>
          <p:nvPicPr>
            <p:cNvPr id="1076" name="Google Shape;1076;p133"/>
            <p:cNvPicPr preferRelativeResize="0"/>
            <p:nvPr/>
          </p:nvPicPr>
          <p:blipFill>
            <a:blip r:embed="rId5">
              <a:alphaModFix/>
            </a:blip>
            <a:stretch>
              <a:fillRect/>
            </a:stretch>
          </p:blipFill>
          <p:spPr>
            <a:xfrm>
              <a:off x="879958" y="4525041"/>
              <a:ext cx="1273042" cy="381000"/>
            </a:xfrm>
            <a:prstGeom prst="rect">
              <a:avLst/>
            </a:prstGeom>
            <a:noFill/>
            <a:ln>
              <a:noFill/>
            </a:ln>
          </p:spPr>
        </p:pic>
        <p:pic>
          <p:nvPicPr>
            <p:cNvPr id="1077" name="Google Shape;1077;p133"/>
            <p:cNvPicPr preferRelativeResize="0"/>
            <p:nvPr/>
          </p:nvPicPr>
          <p:blipFill>
            <a:blip r:embed="rId6">
              <a:alphaModFix/>
            </a:blip>
            <a:stretch>
              <a:fillRect/>
            </a:stretch>
          </p:blipFill>
          <p:spPr>
            <a:xfrm>
              <a:off x="2219275" y="4525050"/>
              <a:ext cx="1571625" cy="381000"/>
            </a:xfrm>
            <a:prstGeom prst="rect">
              <a:avLst/>
            </a:prstGeom>
            <a:noFill/>
            <a:ln>
              <a:noFill/>
            </a:ln>
          </p:spPr>
        </p:pic>
      </p:grpSp>
      <p:pic>
        <p:nvPicPr>
          <p:cNvPr id="1078" name="Google Shape;1078;p133"/>
          <p:cNvPicPr preferRelativeResize="0"/>
          <p:nvPr/>
        </p:nvPicPr>
        <p:blipFill>
          <a:blip r:embed="rId7">
            <a:alphaModFix/>
          </a:blip>
          <a:stretch>
            <a:fillRect/>
          </a:stretch>
        </p:blipFill>
        <p:spPr>
          <a:xfrm>
            <a:off x="4769025" y="768525"/>
            <a:ext cx="4374975" cy="437497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3" name="Shape 1083"/>
        <p:cNvGrpSpPr/>
        <p:nvPr/>
      </p:nvGrpSpPr>
      <p:grpSpPr>
        <a:xfrm>
          <a:off x="0" y="0"/>
          <a:ext cx="0" cy="0"/>
          <a:chOff x="0" y="0"/>
          <a:chExt cx="0" cy="0"/>
        </a:xfrm>
      </p:grpSpPr>
      <p:sp>
        <p:nvSpPr>
          <p:cNvPr id="1084" name="Google Shape;1084;p134"/>
          <p:cNvSpPr txBox="1"/>
          <p:nvPr>
            <p:ph type="title"/>
          </p:nvPr>
        </p:nvSpPr>
        <p:spPr>
          <a:xfrm>
            <a:off x="317498" y="188400"/>
            <a:ext cx="58938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SzPts val="990"/>
              <a:buNone/>
            </a:pPr>
            <a:r>
              <a:rPr lang="en-US" sz="2500"/>
              <a:t>Enabling</a:t>
            </a:r>
            <a:r>
              <a:rPr lang="en-US" sz="2500"/>
              <a:t> Innovation by Providing an “Open” Mainframe</a:t>
            </a:r>
            <a:endParaRPr sz="2500"/>
          </a:p>
        </p:txBody>
      </p:sp>
      <p:sp>
        <p:nvSpPr>
          <p:cNvPr id="1085" name="Google Shape;1085;p134"/>
          <p:cNvSpPr txBox="1"/>
          <p:nvPr>
            <p:ph idx="1" type="body"/>
          </p:nvPr>
        </p:nvSpPr>
        <p:spPr>
          <a:xfrm>
            <a:off x="317500" y="943425"/>
            <a:ext cx="57621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a:t>Hosted by Marist College, and through the donation of hardware by Broadcom Mainframe Software, the Open Mainframe Project has a mainframe resource </a:t>
            </a:r>
            <a:r>
              <a:rPr lang="en-US"/>
              <a:t>available</a:t>
            </a:r>
            <a:r>
              <a:rPr lang="en-US"/>
              <a:t> to </a:t>
            </a:r>
            <a:r>
              <a:rPr b="1" lang="en-US"/>
              <a:t>any</a:t>
            </a:r>
            <a:r>
              <a:rPr lang="en-US"/>
              <a:t> open source project looking to support Linux on s390x, z/OS, or z/VM.</a:t>
            </a:r>
            <a:endParaRPr/>
          </a:p>
          <a:p>
            <a:pPr indent="0" lvl="0" marL="0" rtl="0" algn="l">
              <a:spcBef>
                <a:spcPts val="400"/>
              </a:spcBef>
              <a:spcAft>
                <a:spcPts val="0"/>
              </a:spcAft>
              <a:buNone/>
            </a:pPr>
            <a:r>
              <a:t/>
            </a:r>
            <a:endParaRPr/>
          </a:p>
          <a:p>
            <a:pPr indent="0" lvl="0" marL="0" rtl="0" algn="l">
              <a:spcBef>
                <a:spcPts val="400"/>
              </a:spcBef>
              <a:spcAft>
                <a:spcPts val="0"/>
              </a:spcAft>
              <a:buNone/>
            </a:pPr>
            <a:r>
              <a:rPr lang="en-US"/>
              <a:t>More details to come in </a:t>
            </a:r>
            <a:r>
              <a:rPr lang="en-US"/>
              <a:t>2024</a:t>
            </a:r>
            <a:endParaRPr/>
          </a:p>
        </p:txBody>
      </p:sp>
      <p:pic>
        <p:nvPicPr>
          <p:cNvPr id="1086" name="Google Shape;1086;p134"/>
          <p:cNvPicPr preferRelativeResize="0"/>
          <p:nvPr/>
        </p:nvPicPr>
        <p:blipFill rotWithShape="1">
          <a:blip r:embed="rId3">
            <a:alphaModFix/>
          </a:blip>
          <a:srcRect b="24948" l="16838" r="35754" t="10668"/>
          <a:stretch/>
        </p:blipFill>
        <p:spPr>
          <a:xfrm>
            <a:off x="6361893" y="0"/>
            <a:ext cx="2840458" cy="5143501"/>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1" name="Shape 1091"/>
        <p:cNvGrpSpPr/>
        <p:nvPr/>
      </p:nvGrpSpPr>
      <p:grpSpPr>
        <a:xfrm>
          <a:off x="0" y="0"/>
          <a:ext cx="0" cy="0"/>
          <a:chOff x="0" y="0"/>
          <a:chExt cx="0" cy="0"/>
        </a:xfrm>
      </p:grpSpPr>
      <p:sp>
        <p:nvSpPr>
          <p:cNvPr id="1092" name="Google Shape;1092;p135"/>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Enabling</a:t>
            </a:r>
            <a:r>
              <a:rPr lang="en-US"/>
              <a:t> Community by Creating New Ecosystems</a:t>
            </a:r>
            <a:endParaRPr/>
          </a:p>
        </p:txBody>
      </p:sp>
      <p:sp>
        <p:nvSpPr>
          <p:cNvPr id="1093" name="Google Shape;1093;p135"/>
          <p:cNvSpPr txBox="1"/>
          <p:nvPr>
            <p:ph idx="1" type="body"/>
          </p:nvPr>
        </p:nvSpPr>
        <p:spPr>
          <a:xfrm>
            <a:off x="317500" y="943425"/>
            <a:ext cx="58617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400"/>
              <a:t>Zowe Conformance Program enables vendors to showcase their offerings based on Zowe, as well as their capabilities in supporting Zowe end-users.</a:t>
            </a:r>
            <a:endParaRPr sz="1400"/>
          </a:p>
          <a:p>
            <a:pPr indent="0" lvl="0" marL="0" rtl="0" algn="l">
              <a:spcBef>
                <a:spcPts val="400"/>
              </a:spcBef>
              <a:spcAft>
                <a:spcPts val="0"/>
              </a:spcAft>
              <a:buNone/>
            </a:pPr>
            <a:r>
              <a:rPr lang="en-US" sz="1400"/>
              <a:t>Zowe Support Provider Conformance Program gives vendors the ability to showcase their Zowe support competencies.</a:t>
            </a:r>
            <a:endParaRPr sz="1400"/>
          </a:p>
          <a:p>
            <a:pPr indent="0" lvl="0" marL="0" rtl="0" algn="l">
              <a:spcBef>
                <a:spcPts val="400"/>
              </a:spcBef>
              <a:spcAft>
                <a:spcPts val="0"/>
              </a:spcAft>
              <a:buNone/>
            </a:pPr>
            <a:r>
              <a:rPr b="1" lang="en-US" sz="1400"/>
              <a:t>Benefits</a:t>
            </a:r>
            <a:endParaRPr b="1" sz="1400"/>
          </a:p>
          <a:p>
            <a:pPr indent="-317500" lvl="0" marL="457200" rtl="0" algn="l">
              <a:spcBef>
                <a:spcPts val="400"/>
              </a:spcBef>
              <a:spcAft>
                <a:spcPts val="0"/>
              </a:spcAft>
              <a:buSzPts val="1400"/>
              <a:buChar char="-"/>
            </a:pPr>
            <a:r>
              <a:rPr lang="en-US" sz="1400"/>
              <a:t>Your offering and logo listed in the </a:t>
            </a:r>
            <a:r>
              <a:rPr lang="en-US" sz="1400" u="sng">
                <a:solidFill>
                  <a:schemeClr val="hlink"/>
                </a:solidFill>
                <a:hlinkClick r:id="rId3"/>
              </a:rPr>
              <a:t>Zowe Conformant offering directory</a:t>
            </a:r>
            <a:r>
              <a:rPr lang="en-US" sz="1400"/>
              <a:t> or </a:t>
            </a:r>
            <a:r>
              <a:rPr lang="en-US" sz="1400" u="sng">
                <a:solidFill>
                  <a:schemeClr val="hlink"/>
                </a:solidFill>
                <a:hlinkClick r:id="rId4"/>
              </a:rPr>
              <a:t>Zowe Conformant Support Provider directory</a:t>
            </a:r>
            <a:r>
              <a:rPr lang="en-US" sz="1400"/>
              <a:t> and showcased in Zowe outreach materials</a:t>
            </a:r>
            <a:endParaRPr sz="1400"/>
          </a:p>
          <a:p>
            <a:pPr indent="-317500" lvl="0" marL="457200" rtl="0" algn="l">
              <a:spcBef>
                <a:spcPts val="0"/>
              </a:spcBef>
              <a:spcAft>
                <a:spcPts val="0"/>
              </a:spcAft>
              <a:buSzPts val="1400"/>
              <a:buChar char="-"/>
            </a:pPr>
            <a:r>
              <a:rPr lang="en-US" sz="1400"/>
              <a:t>Exclusive branding marks to use in your product materials</a:t>
            </a:r>
            <a:endParaRPr sz="1400"/>
          </a:p>
          <a:p>
            <a:pPr indent="-317500" lvl="0" marL="457200" rtl="0" algn="l">
              <a:spcBef>
                <a:spcPts val="0"/>
              </a:spcBef>
              <a:spcAft>
                <a:spcPts val="0"/>
              </a:spcAft>
              <a:buSzPts val="1400"/>
              <a:buChar char="-"/>
            </a:pPr>
            <a:r>
              <a:rPr lang="en-US" sz="1400"/>
              <a:t>Participation in the Zowe Advisory Council (ZAC)</a:t>
            </a:r>
            <a:endParaRPr sz="1400"/>
          </a:p>
          <a:p>
            <a:pPr indent="-317500" lvl="0" marL="457200" rtl="0" algn="l">
              <a:spcBef>
                <a:spcPts val="0"/>
              </a:spcBef>
              <a:spcAft>
                <a:spcPts val="0"/>
              </a:spcAft>
              <a:buSzPts val="1400"/>
              <a:buChar char="-"/>
            </a:pPr>
            <a:r>
              <a:rPr lang="en-US" sz="1400"/>
              <a:t>PR announcement for new organizations providing offerings</a:t>
            </a:r>
            <a:endParaRPr sz="1400"/>
          </a:p>
          <a:p>
            <a:pPr indent="-317500" lvl="0" marL="457200" rtl="0" algn="l">
              <a:spcBef>
                <a:spcPts val="0"/>
              </a:spcBef>
              <a:spcAft>
                <a:spcPts val="0"/>
              </a:spcAft>
              <a:buSzPts val="1400"/>
              <a:buChar char="-"/>
            </a:pPr>
            <a:r>
              <a:rPr lang="en-US" sz="1400"/>
              <a:t>Post a guest blog post on your offering on the Open Mainframe Project and Zowe blog</a:t>
            </a:r>
            <a:endParaRPr sz="1400"/>
          </a:p>
          <a:p>
            <a:pPr indent="0" lvl="0" marL="0" rtl="0" algn="l">
              <a:spcBef>
                <a:spcPts val="400"/>
              </a:spcBef>
              <a:spcAft>
                <a:spcPts val="0"/>
              </a:spcAft>
              <a:buNone/>
            </a:pPr>
            <a:r>
              <a:t/>
            </a:r>
            <a:endParaRPr sz="800"/>
          </a:p>
          <a:p>
            <a:pPr indent="0" lvl="0" marL="0" rtl="0" algn="l">
              <a:spcBef>
                <a:spcPts val="400"/>
              </a:spcBef>
              <a:spcAft>
                <a:spcPts val="0"/>
              </a:spcAft>
              <a:buNone/>
            </a:pPr>
            <a:r>
              <a:rPr b="1" lang="en-US" sz="1500"/>
              <a:t>Fees are waived for Open Mainframe Project members </a:t>
            </a:r>
            <a:endParaRPr b="1" sz="1500"/>
          </a:p>
          <a:p>
            <a:pPr indent="0" lvl="0" marL="0" rtl="0" algn="l">
              <a:spcBef>
                <a:spcPts val="400"/>
              </a:spcBef>
              <a:spcAft>
                <a:spcPts val="0"/>
              </a:spcAft>
              <a:buNone/>
            </a:pPr>
            <a:r>
              <a:rPr lang="en-US" sz="1400"/>
              <a:t>More details at </a:t>
            </a:r>
            <a:r>
              <a:rPr lang="en-US" sz="1400" u="sng">
                <a:solidFill>
                  <a:schemeClr val="hlink"/>
                </a:solidFill>
                <a:hlinkClick r:id="rId5"/>
              </a:rPr>
              <a:t>https://www.openmainframeproject.org/projects/zowe/conformance</a:t>
            </a:r>
            <a:endParaRPr sz="1400"/>
          </a:p>
        </p:txBody>
      </p:sp>
      <p:pic>
        <p:nvPicPr>
          <p:cNvPr id="1094" name="Google Shape;1094;p135"/>
          <p:cNvPicPr preferRelativeResize="0"/>
          <p:nvPr/>
        </p:nvPicPr>
        <p:blipFill>
          <a:blip r:embed="rId6">
            <a:alphaModFix/>
          </a:blip>
          <a:stretch>
            <a:fillRect/>
          </a:stretch>
        </p:blipFill>
        <p:spPr>
          <a:xfrm>
            <a:off x="6385897" y="1198199"/>
            <a:ext cx="2258353" cy="1182014"/>
          </a:xfrm>
          <a:prstGeom prst="rect">
            <a:avLst/>
          </a:prstGeom>
          <a:noFill/>
          <a:ln>
            <a:noFill/>
          </a:ln>
        </p:spPr>
      </p:pic>
      <p:pic>
        <p:nvPicPr>
          <p:cNvPr id="1095" name="Google Shape;1095;p135"/>
          <p:cNvPicPr preferRelativeResize="0"/>
          <p:nvPr/>
        </p:nvPicPr>
        <p:blipFill>
          <a:blip r:embed="rId7">
            <a:alphaModFix/>
          </a:blip>
          <a:stretch>
            <a:fillRect/>
          </a:stretch>
        </p:blipFill>
        <p:spPr>
          <a:xfrm>
            <a:off x="6385900" y="2770250"/>
            <a:ext cx="2258350" cy="1300112"/>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0" name="Shape 1100"/>
        <p:cNvGrpSpPr/>
        <p:nvPr/>
      </p:nvGrpSpPr>
      <p:grpSpPr>
        <a:xfrm>
          <a:off x="0" y="0"/>
          <a:ext cx="0" cy="0"/>
          <a:chOff x="0" y="0"/>
          <a:chExt cx="0" cy="0"/>
        </a:xfrm>
      </p:grpSpPr>
      <p:sp>
        <p:nvSpPr>
          <p:cNvPr id="1101" name="Google Shape;1101;p136"/>
          <p:cNvSpPr txBox="1"/>
          <p:nvPr>
            <p:ph type="title"/>
          </p:nvPr>
        </p:nvSpPr>
        <p:spPr>
          <a:xfrm>
            <a:off x="333993"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Enabling</a:t>
            </a:r>
            <a:r>
              <a:rPr lang="en-US"/>
              <a:t> Community through a Focal Event for Open Source on Mainframe</a:t>
            </a:r>
            <a:endParaRPr/>
          </a:p>
        </p:txBody>
      </p:sp>
      <p:sp>
        <p:nvSpPr>
          <p:cNvPr id="1102" name="Google Shape;1102;p136"/>
          <p:cNvSpPr txBox="1"/>
          <p:nvPr>
            <p:ph idx="1" type="body"/>
          </p:nvPr>
        </p:nvSpPr>
        <p:spPr>
          <a:xfrm>
            <a:off x="317500" y="943425"/>
            <a:ext cx="4127100" cy="38085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a:t>Open Mainframe Summit is the annual event that brings together the open source and mainframe ecosystems, discussing projects, trends, and executive insights.</a:t>
            </a:r>
            <a:endParaRPr/>
          </a:p>
          <a:p>
            <a:pPr indent="0" lvl="0" marL="0" rtl="0" algn="l">
              <a:spcBef>
                <a:spcPts val="400"/>
              </a:spcBef>
              <a:spcAft>
                <a:spcPts val="0"/>
              </a:spcAft>
              <a:buNone/>
            </a:pPr>
            <a:r>
              <a:t/>
            </a:r>
            <a:endParaRPr/>
          </a:p>
          <a:p>
            <a:pPr indent="0" lvl="0" marL="0" rtl="0" algn="l">
              <a:spcBef>
                <a:spcPts val="400"/>
              </a:spcBef>
              <a:spcAft>
                <a:spcPts val="0"/>
              </a:spcAft>
              <a:buNone/>
            </a:pPr>
            <a:r>
              <a:rPr lang="en-US"/>
              <a:t>In 2023 we aligned with key industry events to bring this innovation to end-users, helping them leverage and engage the open innovation happening in mainframe.</a:t>
            </a:r>
            <a:endParaRPr/>
          </a:p>
        </p:txBody>
      </p:sp>
      <p:sp>
        <p:nvSpPr>
          <p:cNvPr id="1103" name="Google Shape;1103;p136"/>
          <p:cNvSpPr txBox="1"/>
          <p:nvPr>
            <p:ph idx="2" type="body"/>
          </p:nvPr>
        </p:nvSpPr>
        <p:spPr>
          <a:xfrm>
            <a:off x="4712200" y="943425"/>
            <a:ext cx="4127100" cy="3554700"/>
          </a:xfrm>
          <a:prstGeom prst="rect">
            <a:avLst/>
          </a:prstGeom>
        </p:spPr>
        <p:txBody>
          <a:bodyPr anchorCtr="0" anchor="b" bIns="91425" lIns="91425" spcFirstLastPara="1" rIns="91425" wrap="square" tIns="91425">
            <a:noAutofit/>
          </a:bodyPr>
          <a:lstStyle/>
          <a:p>
            <a:pPr indent="0" lvl="0" marL="0" rtl="0" algn="ctr">
              <a:lnSpc>
                <a:spcPct val="140000"/>
              </a:lnSpc>
              <a:spcBef>
                <a:spcPts val="400"/>
              </a:spcBef>
              <a:spcAft>
                <a:spcPts val="0"/>
              </a:spcAft>
              <a:buNone/>
            </a:pPr>
            <a:r>
              <a:rPr b="1" lang="en-US" sz="1700"/>
              <a:t>Las Vegas - September 11th</a:t>
            </a:r>
            <a:endParaRPr b="1" sz="1700"/>
          </a:p>
          <a:p>
            <a:pPr indent="0" lvl="0" marL="0" rtl="0" algn="ctr">
              <a:lnSpc>
                <a:spcPct val="140000"/>
              </a:lnSpc>
              <a:spcBef>
                <a:spcPts val="400"/>
              </a:spcBef>
              <a:spcAft>
                <a:spcPts val="0"/>
              </a:spcAft>
              <a:buNone/>
            </a:pPr>
            <a:r>
              <a:rPr b="1" lang="en-US" sz="1700"/>
              <a:t>New York - November 1st</a:t>
            </a:r>
            <a:endParaRPr b="1" sz="1700"/>
          </a:p>
          <a:p>
            <a:pPr indent="0" lvl="0" marL="0" rtl="0" algn="ctr">
              <a:lnSpc>
                <a:spcPct val="140000"/>
              </a:lnSpc>
              <a:spcBef>
                <a:spcPts val="400"/>
              </a:spcBef>
              <a:spcAft>
                <a:spcPts val="400"/>
              </a:spcAft>
              <a:buNone/>
            </a:pPr>
            <a:r>
              <a:rPr b="1" lang="en-US" sz="1700"/>
              <a:t>More at </a:t>
            </a:r>
            <a:r>
              <a:rPr b="1" lang="en-US" sz="1700" u="sng">
                <a:solidFill>
                  <a:schemeClr val="hlink"/>
                </a:solidFill>
                <a:hlinkClick r:id="rId3"/>
              </a:rPr>
              <a:t>openmainframesummit.org</a:t>
            </a:r>
            <a:endParaRPr/>
          </a:p>
        </p:txBody>
      </p:sp>
      <p:pic>
        <p:nvPicPr>
          <p:cNvPr id="1104" name="Google Shape;1104;p136"/>
          <p:cNvPicPr preferRelativeResize="0"/>
          <p:nvPr/>
        </p:nvPicPr>
        <p:blipFill>
          <a:blip r:embed="rId4">
            <a:alphaModFix/>
          </a:blip>
          <a:stretch>
            <a:fillRect/>
          </a:stretch>
        </p:blipFill>
        <p:spPr>
          <a:xfrm>
            <a:off x="4867257" y="1172025"/>
            <a:ext cx="3748725" cy="152292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9" name="Shape 1109"/>
        <p:cNvGrpSpPr/>
        <p:nvPr/>
      </p:nvGrpSpPr>
      <p:grpSpPr>
        <a:xfrm>
          <a:off x="0" y="0"/>
          <a:ext cx="0" cy="0"/>
          <a:chOff x="0" y="0"/>
          <a:chExt cx="0" cy="0"/>
        </a:xfrm>
      </p:grpSpPr>
      <p:sp>
        <p:nvSpPr>
          <p:cNvPr id="1110" name="Google Shape;1110;p137"/>
          <p:cNvSpPr txBox="1"/>
          <p:nvPr>
            <p:ph type="title"/>
          </p:nvPr>
        </p:nvSpPr>
        <p:spPr>
          <a:xfrm>
            <a:off x="509425" y="1429800"/>
            <a:ext cx="5365800" cy="228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Getting Involved in Open Mainframe Project</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4" name="Shape 1114"/>
        <p:cNvGrpSpPr/>
        <p:nvPr/>
      </p:nvGrpSpPr>
      <p:grpSpPr>
        <a:xfrm>
          <a:off x="0" y="0"/>
          <a:ext cx="0" cy="0"/>
          <a:chOff x="0" y="0"/>
          <a:chExt cx="0" cy="0"/>
        </a:xfrm>
      </p:grpSpPr>
      <p:sp>
        <p:nvSpPr>
          <p:cNvPr id="1115" name="Google Shape;1115;p138"/>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C</a:t>
            </a:r>
            <a:r>
              <a:rPr lang="en-US"/>
              <a:t>ontribute to Our Projects - anyone can!</a:t>
            </a:r>
            <a:endParaRPr/>
          </a:p>
        </p:txBody>
      </p:sp>
      <p:sp>
        <p:nvSpPr>
          <p:cNvPr id="1116" name="Google Shape;1116;p138"/>
          <p:cNvSpPr txBox="1"/>
          <p:nvPr>
            <p:ph idx="1" type="body"/>
          </p:nvPr>
        </p:nvSpPr>
        <p:spPr>
          <a:xfrm>
            <a:off x="334000" y="852975"/>
            <a:ext cx="5466600" cy="36024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Clr>
                <a:srgbClr val="7F7F7F"/>
              </a:buClr>
              <a:buSzPts val="1800"/>
              <a:buFont typeface="Arial"/>
              <a:buNone/>
            </a:pPr>
            <a:r>
              <a:rPr b="1" lang="en-US" sz="1500"/>
              <a:t>Contribute to an existing project:</a:t>
            </a:r>
            <a:endParaRPr b="1" sz="1500"/>
          </a:p>
          <a:p>
            <a:pPr indent="-260350" lvl="0" marL="342900" rtl="0" algn="l">
              <a:spcBef>
                <a:spcPts val="400"/>
              </a:spcBef>
              <a:spcAft>
                <a:spcPts val="0"/>
              </a:spcAft>
              <a:buSzPts val="1500"/>
              <a:buChar char="●"/>
            </a:pPr>
            <a:r>
              <a:rPr lang="en-US" sz="1500"/>
              <a:t>Submit a PR with a bugfix or new feature</a:t>
            </a:r>
            <a:endParaRPr sz="1500"/>
          </a:p>
          <a:p>
            <a:pPr indent="-260350" lvl="0" marL="342900" rtl="0" algn="l">
              <a:spcBef>
                <a:spcPts val="400"/>
              </a:spcBef>
              <a:spcAft>
                <a:spcPts val="0"/>
              </a:spcAft>
              <a:buSzPts val="1500"/>
              <a:buChar char="●"/>
            </a:pPr>
            <a:r>
              <a:rPr lang="en-US" sz="1500"/>
              <a:t>Pick existing GitHub issue as a sample project</a:t>
            </a:r>
            <a:endParaRPr sz="1500"/>
          </a:p>
          <a:p>
            <a:pPr indent="-260350" lvl="0" marL="342900" rtl="0" algn="l">
              <a:spcBef>
                <a:spcPts val="400"/>
              </a:spcBef>
              <a:spcAft>
                <a:spcPts val="0"/>
              </a:spcAft>
              <a:buSzPts val="1500"/>
              <a:buChar char="●"/>
            </a:pPr>
            <a:r>
              <a:rPr lang="en-US" sz="1500"/>
              <a:t>Integrate with a new app / contribute plugin</a:t>
            </a:r>
            <a:endParaRPr sz="1500"/>
          </a:p>
          <a:p>
            <a:pPr indent="-260350" lvl="0" marL="342900" rtl="0" algn="l">
              <a:spcBef>
                <a:spcPts val="400"/>
              </a:spcBef>
              <a:spcAft>
                <a:spcPts val="0"/>
              </a:spcAft>
              <a:buSzPts val="1500"/>
              <a:buChar char="●"/>
            </a:pPr>
            <a:r>
              <a:rPr lang="en-US" sz="1500"/>
              <a:t>Help improve project documentation</a:t>
            </a:r>
            <a:endParaRPr sz="1500"/>
          </a:p>
          <a:p>
            <a:pPr indent="-260350" lvl="0" marL="342900" rtl="0" algn="l">
              <a:spcBef>
                <a:spcPts val="400"/>
              </a:spcBef>
              <a:spcAft>
                <a:spcPts val="0"/>
              </a:spcAft>
              <a:buSzPts val="1500"/>
              <a:buChar char="●"/>
            </a:pPr>
            <a:r>
              <a:rPr lang="en-US" sz="1500"/>
              <a:t>Submit additional test cases</a:t>
            </a:r>
            <a:endParaRPr sz="1500"/>
          </a:p>
          <a:p>
            <a:pPr indent="-260350" lvl="0" marL="342900" rtl="0" algn="l">
              <a:spcBef>
                <a:spcPts val="400"/>
              </a:spcBef>
              <a:spcAft>
                <a:spcPts val="0"/>
              </a:spcAft>
              <a:buSzPts val="1500"/>
              <a:buChar char="●"/>
            </a:pPr>
            <a:r>
              <a:rPr lang="en-US" sz="1500"/>
              <a:t>Join the TSC discussion: dev mailing list, conf calls</a:t>
            </a:r>
            <a:endParaRPr sz="1500"/>
          </a:p>
          <a:p>
            <a:pPr indent="0" lvl="0" marL="342900" rtl="0" algn="l">
              <a:spcBef>
                <a:spcPts val="400"/>
              </a:spcBef>
              <a:spcAft>
                <a:spcPts val="0"/>
              </a:spcAft>
              <a:buNone/>
            </a:pPr>
            <a:r>
              <a:t/>
            </a:r>
            <a:endParaRPr sz="1500"/>
          </a:p>
          <a:p>
            <a:pPr indent="0" lvl="0" marL="0" rtl="0" algn="l">
              <a:spcBef>
                <a:spcPts val="400"/>
              </a:spcBef>
              <a:spcAft>
                <a:spcPts val="0"/>
              </a:spcAft>
              <a:buClr>
                <a:srgbClr val="7F7F7F"/>
              </a:buClr>
              <a:buSzPts val="1800"/>
              <a:buFont typeface="Arial"/>
              <a:buNone/>
            </a:pPr>
            <a:r>
              <a:rPr b="1" lang="en-US" sz="1500"/>
              <a:t>Get involved with the TAC or Working Group:</a:t>
            </a:r>
            <a:endParaRPr b="1" sz="1500"/>
          </a:p>
          <a:p>
            <a:pPr indent="-260350" lvl="0" marL="342900" rtl="0" algn="l">
              <a:spcBef>
                <a:spcPts val="400"/>
              </a:spcBef>
              <a:spcAft>
                <a:spcPts val="0"/>
              </a:spcAft>
              <a:buSzPts val="1500"/>
              <a:buChar char="●"/>
            </a:pPr>
            <a:r>
              <a:rPr lang="en-US" sz="1500"/>
              <a:t>DevOps / CI expertise always useful</a:t>
            </a:r>
            <a:endParaRPr sz="1500"/>
          </a:p>
          <a:p>
            <a:pPr indent="-260350" lvl="0" marL="342900" rtl="0" algn="l">
              <a:spcBef>
                <a:spcPts val="400"/>
              </a:spcBef>
              <a:spcAft>
                <a:spcPts val="0"/>
              </a:spcAft>
              <a:buSzPts val="1500"/>
              <a:buChar char="●"/>
            </a:pPr>
            <a:r>
              <a:rPr lang="en-US" sz="1500"/>
              <a:t>Interest / expertise in security especially welcome</a:t>
            </a:r>
            <a:endParaRPr sz="1500"/>
          </a:p>
          <a:p>
            <a:pPr indent="-260350" lvl="0" marL="342900" rtl="0" algn="l">
              <a:spcBef>
                <a:spcPts val="400"/>
              </a:spcBef>
              <a:spcAft>
                <a:spcPts val="0"/>
              </a:spcAft>
              <a:buSzPts val="1500"/>
              <a:buChar char="●"/>
            </a:pPr>
            <a:r>
              <a:rPr lang="en-US" sz="1500"/>
              <a:t>Join the TAC discussions: mailing list, conf calls, working groups</a:t>
            </a:r>
            <a:endParaRPr sz="1500"/>
          </a:p>
          <a:p>
            <a:pPr indent="0" lvl="0" marL="0" rtl="0" algn="l">
              <a:spcBef>
                <a:spcPts val="400"/>
              </a:spcBef>
              <a:spcAft>
                <a:spcPts val="0"/>
              </a:spcAft>
              <a:buClr>
                <a:schemeClr val="dk1"/>
              </a:buClr>
              <a:buSzPts val="1400"/>
              <a:buFont typeface="Arial"/>
              <a:buNone/>
            </a:pPr>
            <a:r>
              <a:t/>
            </a:r>
            <a:endParaRPr sz="1500"/>
          </a:p>
          <a:p>
            <a:pPr indent="0" lvl="0" marL="0" rtl="0" algn="l">
              <a:spcBef>
                <a:spcPts val="400"/>
              </a:spcBef>
              <a:spcAft>
                <a:spcPts val="0"/>
              </a:spcAft>
              <a:buClr>
                <a:schemeClr val="dk1"/>
              </a:buClr>
              <a:buSzPts val="1800"/>
              <a:buFont typeface="Arial"/>
              <a:buNone/>
            </a:pPr>
            <a:r>
              <a:rPr b="1" lang="en-US" sz="1500"/>
              <a:t>More information at </a:t>
            </a:r>
            <a:r>
              <a:rPr b="1" lang="en-US" sz="1500" u="sng">
                <a:solidFill>
                  <a:schemeClr val="hlink"/>
                </a:solidFill>
                <a:hlinkClick r:id="rId3"/>
              </a:rPr>
              <a:t>tac.openmainframeproject.org/engagement</a:t>
            </a:r>
            <a:r>
              <a:rPr b="1" lang="en-US" sz="1500"/>
              <a:t> </a:t>
            </a:r>
            <a:endParaRPr b="1" sz="1500"/>
          </a:p>
          <a:p>
            <a:pPr indent="0" lvl="0" marL="0" rtl="0" algn="l">
              <a:spcBef>
                <a:spcPts val="400"/>
              </a:spcBef>
              <a:spcAft>
                <a:spcPts val="0"/>
              </a:spcAft>
              <a:buNone/>
            </a:pPr>
            <a:r>
              <a:t/>
            </a:r>
            <a:endParaRPr sz="1500"/>
          </a:p>
        </p:txBody>
      </p:sp>
      <p:pic>
        <p:nvPicPr>
          <p:cNvPr id="1117" name="Google Shape;1117;p138"/>
          <p:cNvPicPr preferRelativeResize="0"/>
          <p:nvPr/>
        </p:nvPicPr>
        <p:blipFill>
          <a:blip r:embed="rId4">
            <a:alphaModFix/>
          </a:blip>
          <a:stretch>
            <a:fillRect/>
          </a:stretch>
        </p:blipFill>
        <p:spPr>
          <a:xfrm>
            <a:off x="5876975" y="889151"/>
            <a:ext cx="3207475" cy="3716526"/>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2" name="Shape 1122"/>
        <p:cNvGrpSpPr/>
        <p:nvPr/>
      </p:nvGrpSpPr>
      <p:grpSpPr>
        <a:xfrm>
          <a:off x="0" y="0"/>
          <a:ext cx="0" cy="0"/>
          <a:chOff x="0" y="0"/>
          <a:chExt cx="0" cy="0"/>
        </a:xfrm>
      </p:grpSpPr>
      <p:sp>
        <p:nvSpPr>
          <p:cNvPr id="1123" name="Google Shape;1123;p139"/>
          <p:cNvSpPr txBox="1"/>
          <p:nvPr>
            <p:ph idx="12" type="sldNum"/>
          </p:nvPr>
        </p:nvSpPr>
        <p:spPr>
          <a:xfrm>
            <a:off x="8227785" y="4803546"/>
            <a:ext cx="580500" cy="273900"/>
          </a:xfrm>
          <a:prstGeom prst="rect">
            <a:avLst/>
          </a:prstGeom>
        </p:spPr>
        <p:txBody>
          <a:bodyPr anchorCtr="0" anchor="ctr" bIns="68575" lIns="68575" spcFirstLastPara="1" rIns="68575" wrap="square" tIns="68575">
            <a:noAutofit/>
          </a:bodyPr>
          <a:lstStyle/>
          <a:p>
            <a:pPr indent="0" lvl="0" marL="0" rtl="0" algn="r">
              <a:spcBef>
                <a:spcPts val="0"/>
              </a:spcBef>
              <a:spcAft>
                <a:spcPts val="0"/>
              </a:spcAft>
              <a:buClr>
                <a:srgbClr val="001F8E"/>
              </a:buClr>
              <a:buSzPts val="250"/>
              <a:buFont typeface="Gill Sans"/>
              <a:buNone/>
            </a:pPr>
            <a:fld id="{00000000-1234-1234-1234-123412341234}" type="slidenum">
              <a:rPr lang="en-US"/>
              <a:t>‹#›</a:t>
            </a:fld>
            <a:endParaRPr/>
          </a:p>
        </p:txBody>
      </p:sp>
      <p:sp>
        <p:nvSpPr>
          <p:cNvPr id="1124" name="Google Shape;1124;p139"/>
          <p:cNvSpPr txBox="1"/>
          <p:nvPr/>
        </p:nvSpPr>
        <p:spPr>
          <a:xfrm>
            <a:off x="421175" y="3586700"/>
            <a:ext cx="4123200" cy="5868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lang="en-US" sz="1100">
                <a:latin typeface="Gill Sans"/>
                <a:ea typeface="Gill Sans"/>
                <a:cs typeface="Gill Sans"/>
                <a:sym typeface="Gill Sans"/>
              </a:rPr>
              <a:t>Follow us on LinkedIn at </a:t>
            </a:r>
            <a:r>
              <a:rPr lang="en-US" sz="1100" u="sng">
                <a:solidFill>
                  <a:schemeClr val="hlink"/>
                </a:solidFill>
                <a:latin typeface="Gill Sans"/>
                <a:ea typeface="Gill Sans"/>
                <a:cs typeface="Gill Sans"/>
                <a:sym typeface="Gill Sans"/>
                <a:hlinkClick r:id="rId3"/>
              </a:rPr>
              <a:t>https://www.linkedin.com/company/the-open-mainframe-project</a:t>
            </a:r>
            <a:r>
              <a:rPr lang="en-US" sz="1100">
                <a:latin typeface="Gill Sans"/>
                <a:ea typeface="Gill Sans"/>
                <a:cs typeface="Gill Sans"/>
                <a:sym typeface="Gill Sans"/>
              </a:rPr>
              <a:t> </a:t>
            </a:r>
            <a:endParaRPr sz="1100">
              <a:latin typeface="Gill Sans"/>
              <a:ea typeface="Gill Sans"/>
              <a:cs typeface="Gill Sans"/>
              <a:sym typeface="Gill Sans"/>
            </a:endParaRPr>
          </a:p>
        </p:txBody>
      </p:sp>
      <p:sp>
        <p:nvSpPr>
          <p:cNvPr id="1125" name="Google Shape;1125;p139"/>
          <p:cNvSpPr txBox="1"/>
          <p:nvPr/>
        </p:nvSpPr>
        <p:spPr>
          <a:xfrm>
            <a:off x="5463037" y="3586706"/>
            <a:ext cx="3052200" cy="5868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lang="en-US" sz="1100">
                <a:latin typeface="Gill Sans"/>
                <a:ea typeface="Gill Sans"/>
                <a:cs typeface="Gill Sans"/>
                <a:sym typeface="Gill Sans"/>
              </a:rPr>
              <a:t>Follow us on Twitter at </a:t>
            </a:r>
            <a:r>
              <a:rPr lang="en-US" sz="1100" u="sng">
                <a:solidFill>
                  <a:schemeClr val="hlink"/>
                </a:solidFill>
                <a:latin typeface="Gill Sans"/>
                <a:ea typeface="Gill Sans"/>
                <a:cs typeface="Gill Sans"/>
                <a:sym typeface="Gill Sans"/>
                <a:hlinkClick r:id="rId4"/>
              </a:rPr>
              <a:t>https://twitter.com/OpenMFProject</a:t>
            </a:r>
            <a:r>
              <a:rPr lang="en-US" sz="1100">
                <a:latin typeface="Gill Sans"/>
                <a:ea typeface="Gill Sans"/>
                <a:cs typeface="Gill Sans"/>
                <a:sym typeface="Gill Sans"/>
              </a:rPr>
              <a:t> </a:t>
            </a:r>
            <a:endParaRPr sz="1100">
              <a:latin typeface="Gill Sans"/>
              <a:ea typeface="Gill Sans"/>
              <a:cs typeface="Gill Sans"/>
              <a:sym typeface="Gill Sans"/>
            </a:endParaRPr>
          </a:p>
        </p:txBody>
      </p:sp>
      <p:pic>
        <p:nvPicPr>
          <p:cNvPr id="1126" name="Google Shape;1126;p139"/>
          <p:cNvPicPr preferRelativeResize="0"/>
          <p:nvPr/>
        </p:nvPicPr>
        <p:blipFill>
          <a:blip r:embed="rId5">
            <a:alphaModFix/>
          </a:blip>
          <a:stretch>
            <a:fillRect/>
          </a:stretch>
        </p:blipFill>
        <p:spPr>
          <a:xfrm>
            <a:off x="472369" y="1387537"/>
            <a:ext cx="4025476" cy="1826377"/>
          </a:xfrm>
          <a:prstGeom prst="rect">
            <a:avLst/>
          </a:prstGeom>
          <a:noFill/>
          <a:ln>
            <a:noFill/>
          </a:ln>
        </p:spPr>
      </p:pic>
      <p:sp>
        <p:nvSpPr>
          <p:cNvPr id="1127" name="Google Shape;1127;p139"/>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Make Sure You are Following Us on Social!</a:t>
            </a:r>
            <a:endParaRPr/>
          </a:p>
        </p:txBody>
      </p:sp>
      <p:pic>
        <p:nvPicPr>
          <p:cNvPr id="1128" name="Google Shape;1128;p139"/>
          <p:cNvPicPr preferRelativeResize="0"/>
          <p:nvPr/>
        </p:nvPicPr>
        <p:blipFill>
          <a:blip r:embed="rId6">
            <a:alphaModFix/>
          </a:blip>
          <a:stretch>
            <a:fillRect/>
          </a:stretch>
        </p:blipFill>
        <p:spPr>
          <a:xfrm>
            <a:off x="5347224" y="1216208"/>
            <a:ext cx="3283750" cy="2169018"/>
          </a:xfrm>
          <a:prstGeom prst="rect">
            <a:avLst/>
          </a:prstGeom>
          <a:noFill/>
          <a:ln>
            <a:noFill/>
          </a:ln>
        </p:spPr>
      </p:pic>
      <p:sp>
        <p:nvSpPr>
          <p:cNvPr id="1129" name="Google Shape;1129;p139"/>
          <p:cNvSpPr txBox="1"/>
          <p:nvPr/>
        </p:nvSpPr>
        <p:spPr>
          <a:xfrm>
            <a:off x="0" y="4421975"/>
            <a:ext cx="9144000" cy="530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And sign up for the </a:t>
            </a:r>
            <a:r>
              <a:rPr lang="en-US" u="sng">
                <a:solidFill>
                  <a:schemeClr val="hlink"/>
                </a:solidFill>
                <a:latin typeface="Gill Sans"/>
                <a:ea typeface="Gill Sans"/>
                <a:cs typeface="Gill Sans"/>
                <a:sym typeface="Gill Sans"/>
                <a:hlinkClick r:id="rId7"/>
              </a:rPr>
              <a:t>Open Mainframe Project newsletter</a:t>
            </a:r>
            <a:r>
              <a:rPr lang="en-US">
                <a:latin typeface="Gill Sans"/>
                <a:ea typeface="Gill Sans"/>
                <a:cs typeface="Gill Sans"/>
                <a:sym typeface="Gill Sans"/>
              </a:rPr>
              <a:t> to keep up to date on project happenings</a:t>
            </a:r>
            <a:endParaRPr>
              <a:latin typeface="Gill Sans"/>
              <a:ea typeface="Gill Sans"/>
              <a:cs typeface="Gill Sans"/>
              <a:sym typeface="Gill San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7" name="Shape 657"/>
        <p:cNvGrpSpPr/>
        <p:nvPr/>
      </p:nvGrpSpPr>
      <p:grpSpPr>
        <a:xfrm>
          <a:off x="0" y="0"/>
          <a:ext cx="0" cy="0"/>
          <a:chOff x="0" y="0"/>
          <a:chExt cx="0" cy="0"/>
        </a:xfrm>
      </p:grpSpPr>
      <p:sp>
        <p:nvSpPr>
          <p:cNvPr id="658" name="Google Shape;658;p104"/>
          <p:cNvSpPr txBox="1"/>
          <p:nvPr>
            <p:ph type="title"/>
          </p:nvPr>
        </p:nvSpPr>
        <p:spPr>
          <a:xfrm>
            <a:off x="333992" y="159442"/>
            <a:ext cx="7893900" cy="4473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2700"/>
              <a:buNone/>
            </a:pPr>
            <a:r>
              <a:rPr lang="en-US">
                <a:solidFill>
                  <a:schemeClr val="lt2"/>
                </a:solidFill>
              </a:rPr>
              <a:t>Antitrust Policy Notice</a:t>
            </a:r>
            <a:endParaRPr>
              <a:solidFill>
                <a:schemeClr val="lt2"/>
              </a:solidFill>
            </a:endParaRPr>
          </a:p>
        </p:txBody>
      </p:sp>
      <p:sp>
        <p:nvSpPr>
          <p:cNvPr id="659" name="Google Shape;659;p104"/>
          <p:cNvSpPr txBox="1"/>
          <p:nvPr>
            <p:ph idx="1" type="body"/>
          </p:nvPr>
        </p:nvSpPr>
        <p:spPr>
          <a:xfrm>
            <a:off x="317500" y="943424"/>
            <a:ext cx="8369400" cy="3554700"/>
          </a:xfrm>
          <a:prstGeom prst="rect">
            <a:avLst/>
          </a:prstGeom>
          <a:noFill/>
          <a:ln>
            <a:noFill/>
          </a:ln>
        </p:spPr>
        <p:txBody>
          <a:bodyPr anchorCtr="0" anchor="t" bIns="0" lIns="0" spcFirstLastPara="1" rIns="0" wrap="square" tIns="0">
            <a:noAutofit/>
          </a:bodyPr>
          <a:lstStyle/>
          <a:p>
            <a:pPr indent="0" lvl="0" marL="0" rtl="0" algn="l">
              <a:spcBef>
                <a:spcPts val="400"/>
              </a:spcBef>
              <a:spcAft>
                <a:spcPts val="0"/>
              </a:spcAft>
              <a:buClr>
                <a:schemeClr val="dk1"/>
              </a:buClr>
              <a:buSzPts val="1100"/>
              <a:buFont typeface="Arial"/>
              <a:buNone/>
            </a:pPr>
            <a:r>
              <a:rPr lang="en-US" sz="1900">
                <a:solidFill>
                  <a:schemeClr val="lt2"/>
                </a:solidFill>
              </a:rPr>
              <a:t>Linux Foundation meetings involve participation by industry competitors, and it is the intention of the Linux Foundation to conduct all of its activities in accordance with applicable antitrust and competition laws. It is therefore extremely important that attendees adhere to meeting agendas, and be aware of, and not participate in, any activities that are prohibited under applicable US state, federal or foreign antitrust and competition laws.</a:t>
            </a:r>
            <a:endParaRPr sz="1900">
              <a:solidFill>
                <a:schemeClr val="lt2"/>
              </a:solidFill>
            </a:endParaRPr>
          </a:p>
          <a:p>
            <a:pPr indent="0" lvl="0" marL="0" rtl="0" algn="l">
              <a:spcBef>
                <a:spcPts val="400"/>
              </a:spcBef>
              <a:spcAft>
                <a:spcPts val="0"/>
              </a:spcAft>
              <a:buSzPts val="1800"/>
              <a:buNone/>
            </a:pPr>
            <a:r>
              <a:rPr lang="en-US" sz="1900">
                <a:solidFill>
                  <a:schemeClr val="lt2"/>
                </a:solidFill>
              </a:rPr>
              <a:t>Examples of types of actions that are prohibited at Linux Foundation meetings and in connection with Linux Foundation activities are described in the Linux Foundation Antitrust Policy available at linuxfoundation.org/antitrust-policy. If you have questions about these matters, please contact your company counsel, or if you are a member of the Linux Foundation, feel free to contact Andrew Updegrove of the firm of Gesmer Updegrove LLP, which provides legal counsel to the Linux Foundation.</a:t>
            </a:r>
            <a:endParaRPr sz="1900">
              <a:solidFill>
                <a:schemeClr val="lt2"/>
              </a:solidFill>
            </a:endParaRPr>
          </a:p>
        </p:txBody>
      </p:sp>
      <p:sp>
        <p:nvSpPr>
          <p:cNvPr id="660" name="Google Shape;660;p104"/>
          <p:cNvSpPr txBox="1"/>
          <p:nvPr/>
        </p:nvSpPr>
        <p:spPr>
          <a:xfrm>
            <a:off x="1775119" y="1543313"/>
            <a:ext cx="5378700" cy="1246800"/>
          </a:xfrm>
          <a:prstGeom prst="rect">
            <a:avLst/>
          </a:prstGeom>
          <a:solidFill>
            <a:schemeClr val="lt1"/>
          </a:solidFill>
          <a:ln>
            <a:noFill/>
          </a:ln>
        </p:spPr>
        <p:txBody>
          <a:bodyPr anchorCtr="0" anchor="t" bIns="68575" lIns="68575" spcFirstLastPara="1" rIns="68575" wrap="square" tIns="68575">
            <a:spAutoFit/>
          </a:bodyPr>
          <a:lstStyle/>
          <a:p>
            <a:pPr indent="0" lvl="0" marL="0" marR="0" rtl="0" algn="ctr">
              <a:lnSpc>
                <a:spcPct val="100000"/>
              </a:lnSpc>
              <a:spcBef>
                <a:spcPts val="0"/>
              </a:spcBef>
              <a:spcAft>
                <a:spcPts val="0"/>
              </a:spcAft>
              <a:buClr>
                <a:srgbClr val="000000"/>
              </a:buClr>
              <a:buSzPts val="2400"/>
              <a:buFont typeface="Arial"/>
              <a:buNone/>
            </a:pPr>
            <a:r>
              <a:rPr lang="en-US" sz="2400">
                <a:latin typeface="Gill Sans"/>
                <a:ea typeface="Gill Sans"/>
                <a:cs typeface="Gill Sans"/>
                <a:sym typeface="Gill Sans"/>
              </a:rPr>
              <a:t>Open Mainframe Project</a:t>
            </a:r>
            <a:r>
              <a:rPr i="0" lang="en-US" sz="2400" u="none" cap="none" strike="noStrike">
                <a:solidFill>
                  <a:srgbClr val="000000"/>
                </a:solidFill>
                <a:latin typeface="Gill Sans"/>
                <a:ea typeface="Gill Sans"/>
                <a:cs typeface="Gill Sans"/>
                <a:sym typeface="Gill Sans"/>
              </a:rPr>
              <a:t> is a pre-competitive platform that enables cooperation and leveraged development.</a:t>
            </a:r>
            <a:endParaRPr sz="2400">
              <a:latin typeface="Gill Sans"/>
              <a:ea typeface="Gill Sans"/>
              <a:cs typeface="Gill Sans"/>
              <a:sym typeface="Gill Sans"/>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FAFA"/>
        </a:solidFill>
      </p:bgPr>
    </p:bg>
    <p:spTree>
      <p:nvGrpSpPr>
        <p:cNvPr id="1133" name="Shape 1133"/>
        <p:cNvGrpSpPr/>
        <p:nvPr/>
      </p:nvGrpSpPr>
      <p:grpSpPr>
        <a:xfrm>
          <a:off x="0" y="0"/>
          <a:ext cx="0" cy="0"/>
          <a:chOff x="0" y="0"/>
          <a:chExt cx="0" cy="0"/>
        </a:xfrm>
      </p:grpSpPr>
      <p:sp>
        <p:nvSpPr>
          <p:cNvPr id="1134" name="Google Shape;1134;p140"/>
          <p:cNvSpPr txBox="1"/>
          <p:nvPr>
            <p:ph type="title"/>
          </p:nvPr>
        </p:nvSpPr>
        <p:spPr>
          <a:xfrm>
            <a:off x="211018"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Member Organizations</a:t>
            </a:r>
            <a:endParaRPr/>
          </a:p>
        </p:txBody>
      </p:sp>
      <p:sp>
        <p:nvSpPr>
          <p:cNvPr id="1135" name="Google Shape;1135;p140"/>
          <p:cNvSpPr txBox="1"/>
          <p:nvPr/>
        </p:nvSpPr>
        <p:spPr>
          <a:xfrm>
            <a:off x="-5325" y="4743300"/>
            <a:ext cx="9144000" cy="400200"/>
          </a:xfrm>
          <a:prstGeom prst="rect">
            <a:avLst/>
          </a:prstGeom>
          <a:solidFill>
            <a:srgbClr val="3664AD"/>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solidFill>
                  <a:schemeClr val="lt1"/>
                </a:solidFill>
                <a:latin typeface="Gill Sans"/>
                <a:ea typeface="Gill Sans"/>
                <a:cs typeface="Gill Sans"/>
                <a:sym typeface="Gill Sans"/>
              </a:rPr>
              <a:t>Learn more about membership at </a:t>
            </a:r>
            <a:r>
              <a:rPr lang="en-US" u="sng">
                <a:solidFill>
                  <a:schemeClr val="lt1"/>
                </a:solidFill>
                <a:latin typeface="Gill Sans"/>
                <a:ea typeface="Gill Sans"/>
                <a:cs typeface="Gill Sans"/>
                <a:sym typeface="Gill Sans"/>
                <a:hlinkClick r:id="rId3">
                  <a:extLst>
                    <a:ext uri="{A12FA001-AC4F-418D-AE19-62706E023703}">
                      <ahyp:hlinkClr val="tx"/>
                    </a:ext>
                  </a:extLst>
                </a:hlinkClick>
              </a:rPr>
              <a:t>openmainframeproject.org/join</a:t>
            </a:r>
            <a:endParaRPr>
              <a:solidFill>
                <a:schemeClr val="lt1"/>
              </a:solidFill>
              <a:latin typeface="Gill Sans"/>
              <a:ea typeface="Gill Sans"/>
              <a:cs typeface="Gill Sans"/>
              <a:sym typeface="Gill Sans"/>
            </a:endParaRPr>
          </a:p>
        </p:txBody>
      </p:sp>
      <p:pic>
        <p:nvPicPr>
          <p:cNvPr id="1136" name="Google Shape;1136;p140"/>
          <p:cNvPicPr preferRelativeResize="0"/>
          <p:nvPr/>
        </p:nvPicPr>
        <p:blipFill>
          <a:blip r:embed="rId4">
            <a:alphaModFix/>
          </a:blip>
          <a:stretch>
            <a:fillRect/>
          </a:stretch>
        </p:blipFill>
        <p:spPr>
          <a:xfrm>
            <a:off x="-5325" y="839025"/>
            <a:ext cx="9144003" cy="3915673"/>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1" name="Shape 1141"/>
        <p:cNvGrpSpPr/>
        <p:nvPr/>
      </p:nvGrpSpPr>
      <p:grpSpPr>
        <a:xfrm>
          <a:off x="0" y="0"/>
          <a:ext cx="0" cy="0"/>
          <a:chOff x="0" y="0"/>
          <a:chExt cx="0" cy="0"/>
        </a:xfrm>
      </p:grpSpPr>
      <p:sp>
        <p:nvSpPr>
          <p:cNvPr id="1142" name="Google Shape;1142;p141"/>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Governing Board Representatives</a:t>
            </a:r>
            <a:endParaRPr/>
          </a:p>
        </p:txBody>
      </p:sp>
      <p:sp>
        <p:nvSpPr>
          <p:cNvPr id="1143" name="Google Shape;1143;p141"/>
          <p:cNvSpPr/>
          <p:nvPr/>
        </p:nvSpPr>
        <p:spPr>
          <a:xfrm>
            <a:off x="0" y="794825"/>
            <a:ext cx="9144000" cy="43128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44" name="Google Shape;1144;p141"/>
          <p:cNvPicPr preferRelativeResize="0"/>
          <p:nvPr/>
        </p:nvPicPr>
        <p:blipFill>
          <a:blip r:embed="rId3">
            <a:alphaModFix/>
          </a:blip>
          <a:stretch>
            <a:fillRect/>
          </a:stretch>
        </p:blipFill>
        <p:spPr>
          <a:xfrm>
            <a:off x="808176" y="819125"/>
            <a:ext cx="6945550" cy="4264201"/>
          </a:xfrm>
          <a:prstGeom prst="rect">
            <a:avLst/>
          </a:prstGeom>
          <a:noFill/>
          <a:ln>
            <a:noFill/>
          </a:ln>
        </p:spPr>
      </p:pic>
      <p:pic>
        <p:nvPicPr>
          <p:cNvPr id="1145" name="Google Shape;1145;p141"/>
          <p:cNvPicPr preferRelativeResize="0"/>
          <p:nvPr/>
        </p:nvPicPr>
        <p:blipFill>
          <a:blip r:embed="rId4">
            <a:alphaModFix/>
          </a:blip>
          <a:stretch>
            <a:fillRect/>
          </a:stretch>
        </p:blipFill>
        <p:spPr>
          <a:xfrm>
            <a:off x="2153400" y="2958500"/>
            <a:ext cx="785700" cy="785700"/>
          </a:xfrm>
          <a:prstGeom prst="ellipse">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0" name="Shape 1150"/>
        <p:cNvGrpSpPr/>
        <p:nvPr/>
      </p:nvGrpSpPr>
      <p:grpSpPr>
        <a:xfrm>
          <a:off x="0" y="0"/>
          <a:ext cx="0" cy="0"/>
          <a:chOff x="0" y="0"/>
          <a:chExt cx="0" cy="0"/>
        </a:xfrm>
      </p:grpSpPr>
      <p:sp>
        <p:nvSpPr>
          <p:cNvPr id="1151" name="Google Shape;1151;p142"/>
          <p:cNvSpPr txBox="1"/>
          <p:nvPr>
            <p:ph type="title"/>
          </p:nvPr>
        </p:nvSpPr>
        <p:spPr>
          <a:xfrm>
            <a:off x="108575" y="159450"/>
            <a:ext cx="81192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Technical Advisory Council (TAC)</a:t>
            </a:r>
            <a:r>
              <a:rPr lang="en-US"/>
              <a:t> Representatives</a:t>
            </a:r>
            <a:endParaRPr/>
          </a:p>
        </p:txBody>
      </p:sp>
      <p:pic>
        <p:nvPicPr>
          <p:cNvPr id="1152" name="Google Shape;1152;p142"/>
          <p:cNvPicPr preferRelativeResize="0"/>
          <p:nvPr/>
        </p:nvPicPr>
        <p:blipFill rotWithShape="1">
          <a:blip r:embed="rId3">
            <a:alphaModFix/>
          </a:blip>
          <a:srcRect b="28469" l="1224" r="0" t="0"/>
          <a:stretch/>
        </p:blipFill>
        <p:spPr>
          <a:xfrm>
            <a:off x="0" y="776700"/>
            <a:ext cx="9144003" cy="4316469"/>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6" name="Shape 1156"/>
        <p:cNvGrpSpPr/>
        <p:nvPr/>
      </p:nvGrpSpPr>
      <p:grpSpPr>
        <a:xfrm>
          <a:off x="0" y="0"/>
          <a:ext cx="0" cy="0"/>
          <a:chOff x="0" y="0"/>
          <a:chExt cx="0" cy="0"/>
        </a:xfrm>
      </p:grpSpPr>
      <p:pic>
        <p:nvPicPr>
          <p:cNvPr descr="12c copy" id="1157" name="Google Shape;1157;p143"/>
          <p:cNvPicPr preferRelativeResize="0"/>
          <p:nvPr/>
        </p:nvPicPr>
        <p:blipFill rotWithShape="1">
          <a:blip r:embed="rId3">
            <a:alphaModFix/>
          </a:blip>
          <a:srcRect b="0" l="0" r="0" t="0"/>
          <a:stretch/>
        </p:blipFill>
        <p:spPr>
          <a:xfrm>
            <a:off x="915987" y="0"/>
            <a:ext cx="8228012" cy="2560638"/>
          </a:xfrm>
          <a:prstGeom prst="rect">
            <a:avLst/>
          </a:prstGeom>
          <a:noFill/>
          <a:ln>
            <a:noFill/>
          </a:ln>
        </p:spPr>
      </p:pic>
      <p:sp>
        <p:nvSpPr>
          <p:cNvPr id="1158" name="Google Shape;1158;p143"/>
          <p:cNvSpPr/>
          <p:nvPr/>
        </p:nvSpPr>
        <p:spPr>
          <a:xfrm>
            <a:off x="1375315" y="0"/>
            <a:ext cx="4349209" cy="2638424"/>
          </a:xfrm>
          <a:prstGeom prst="rect">
            <a:avLst/>
          </a:prstGeom>
          <a:gradFill>
            <a:gsLst>
              <a:gs pos="0">
                <a:schemeClr val="lt1"/>
              </a:gs>
              <a:gs pos="100000">
                <a:srgbClr val="FFFFFF">
                  <a:alpha val="0"/>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159" name="Google Shape;1159;p143"/>
          <p:cNvSpPr/>
          <p:nvPr/>
        </p:nvSpPr>
        <p:spPr>
          <a:xfrm>
            <a:off x="0" y="0"/>
            <a:ext cx="1429800" cy="2638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60" name="Google Shape;1160;p143"/>
          <p:cNvSpPr txBox="1"/>
          <p:nvPr>
            <p:ph idx="4294967295" type="body"/>
          </p:nvPr>
        </p:nvSpPr>
        <p:spPr>
          <a:xfrm>
            <a:off x="317500" y="2638500"/>
            <a:ext cx="8369400" cy="2334300"/>
          </a:xfrm>
          <a:prstGeom prst="rect">
            <a:avLst/>
          </a:prstGeom>
          <a:noFill/>
          <a:ln>
            <a:noFill/>
          </a:ln>
        </p:spPr>
        <p:txBody>
          <a:bodyPr anchorCtr="0" anchor="t" bIns="45700" lIns="91425" spcFirstLastPara="1" rIns="91425" wrap="square" tIns="45700">
            <a:noAutofit/>
          </a:bodyPr>
          <a:lstStyle/>
          <a:p>
            <a:pPr indent="-238125" lvl="0" marL="231775" marR="0" rtl="0" algn="l">
              <a:lnSpc>
                <a:spcPct val="100000"/>
              </a:lnSpc>
              <a:spcBef>
                <a:spcPts val="0"/>
              </a:spcBef>
              <a:spcAft>
                <a:spcPts val="0"/>
              </a:spcAft>
              <a:buSzPts val="1900"/>
              <a:buChar char="➔"/>
            </a:pPr>
            <a:r>
              <a:rPr lang="en-US" sz="1900"/>
              <a:t>Discover and participate in any of our </a:t>
            </a:r>
            <a:r>
              <a:rPr lang="en-US" sz="1900"/>
              <a:t>17 </a:t>
            </a:r>
            <a:r>
              <a:rPr lang="en-US" sz="1900"/>
              <a:t>hosted projects and working groups at </a:t>
            </a:r>
            <a:r>
              <a:rPr lang="en-US" sz="1900" u="sng">
                <a:solidFill>
                  <a:schemeClr val="hlink"/>
                </a:solidFill>
                <a:hlinkClick r:id="rId4"/>
              </a:rPr>
              <a:t>https://openmainframeproject.org/our-projects/</a:t>
            </a:r>
            <a:r>
              <a:rPr lang="en-US" sz="1900"/>
              <a:t> </a:t>
            </a:r>
            <a:endParaRPr sz="1900"/>
          </a:p>
          <a:p>
            <a:pPr indent="-238125" lvl="0" marL="231775" marR="0" rtl="0" algn="l">
              <a:lnSpc>
                <a:spcPct val="100000"/>
              </a:lnSpc>
              <a:spcBef>
                <a:spcPts val="720"/>
              </a:spcBef>
              <a:spcAft>
                <a:spcPts val="0"/>
              </a:spcAft>
              <a:buClr>
                <a:schemeClr val="dk1"/>
              </a:buClr>
              <a:buSzPts val="1900"/>
              <a:buFont typeface="Arial"/>
              <a:buChar char="➔"/>
            </a:pPr>
            <a:r>
              <a:rPr lang="en-US" sz="1900"/>
              <a:t>See the breadth of open source on the mainframe at </a:t>
            </a:r>
            <a:r>
              <a:rPr lang="en-US" sz="1900" u="sng">
                <a:solidFill>
                  <a:schemeClr val="hlink"/>
                </a:solidFill>
                <a:hlinkClick r:id="rId5"/>
              </a:rPr>
              <a:t>l.openmainframeproject.org</a:t>
            </a:r>
            <a:endParaRPr sz="1900"/>
          </a:p>
          <a:p>
            <a:pPr indent="-238125" lvl="0" marL="231775" marR="0" rtl="0" algn="l">
              <a:lnSpc>
                <a:spcPct val="100000"/>
              </a:lnSpc>
              <a:spcBef>
                <a:spcPts val="720"/>
              </a:spcBef>
              <a:spcAft>
                <a:spcPts val="0"/>
              </a:spcAft>
              <a:buClr>
                <a:schemeClr val="dk1"/>
              </a:buClr>
              <a:buSzPts val="1900"/>
              <a:buFont typeface="Arial"/>
              <a:buChar char="➔"/>
            </a:pPr>
            <a:r>
              <a:rPr lang="en-US" sz="1900"/>
              <a:t>Take part in our upcoming events and webinars at </a:t>
            </a:r>
            <a:r>
              <a:rPr lang="en-US" sz="1900" u="sng">
                <a:solidFill>
                  <a:schemeClr val="hlink"/>
                </a:solidFill>
                <a:hlinkClick r:id="rId6"/>
              </a:rPr>
              <a:t>openmainframeproject.org/events</a:t>
            </a:r>
            <a:r>
              <a:rPr lang="en-US" sz="1900"/>
              <a:t>  </a:t>
            </a:r>
            <a:endParaRPr sz="1900"/>
          </a:p>
          <a:p>
            <a:pPr indent="-238125" lvl="0" marL="231775" marR="0" rtl="0" algn="l">
              <a:lnSpc>
                <a:spcPct val="100000"/>
              </a:lnSpc>
              <a:spcBef>
                <a:spcPts val="720"/>
              </a:spcBef>
              <a:spcAft>
                <a:spcPts val="0"/>
              </a:spcAft>
              <a:buSzPts val="1900"/>
              <a:buChar char="➔"/>
            </a:pPr>
            <a:r>
              <a:rPr lang="en-US" sz="1900"/>
              <a:t>See the latest blog posts and news at </a:t>
            </a:r>
            <a:r>
              <a:rPr lang="en-US" sz="1900" u="sng">
                <a:solidFill>
                  <a:schemeClr val="hlink"/>
                </a:solidFill>
                <a:hlinkClick r:id="rId7"/>
              </a:rPr>
              <a:t>openmainframeproject.org/news</a:t>
            </a:r>
            <a:endParaRPr sz="1900"/>
          </a:p>
        </p:txBody>
      </p:sp>
      <p:pic>
        <p:nvPicPr>
          <p:cNvPr descr="OpenMainframe_Logo_Pantone.png" id="1161" name="Google Shape;1161;p143"/>
          <p:cNvPicPr preferRelativeResize="0"/>
          <p:nvPr/>
        </p:nvPicPr>
        <p:blipFill rotWithShape="1">
          <a:blip r:embed="rId8">
            <a:alphaModFix/>
          </a:blip>
          <a:srcRect b="0" l="0" r="0" t="0"/>
          <a:stretch/>
        </p:blipFill>
        <p:spPr>
          <a:xfrm>
            <a:off x="8307388" y="100013"/>
            <a:ext cx="469899" cy="519112"/>
          </a:xfrm>
          <a:prstGeom prst="rect">
            <a:avLst/>
          </a:prstGeom>
          <a:noFill/>
          <a:ln>
            <a:noFill/>
          </a:ln>
        </p:spPr>
      </p:pic>
      <p:sp>
        <p:nvSpPr>
          <p:cNvPr id="1162" name="Google Shape;1162;p143"/>
          <p:cNvSpPr/>
          <p:nvPr/>
        </p:nvSpPr>
        <p:spPr>
          <a:xfrm>
            <a:off x="298450" y="646112"/>
            <a:ext cx="4330700" cy="8763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750"/>
              <a:buFont typeface="Gill Sans"/>
              <a:buNone/>
            </a:pPr>
            <a:r>
              <a:rPr b="0" i="0" lang="en-US" sz="3000" u="none" cap="none" strike="noStrike">
                <a:solidFill>
                  <a:schemeClr val="dk1"/>
                </a:solidFill>
                <a:latin typeface="Gill Sans"/>
                <a:ea typeface="Gill Sans"/>
                <a:cs typeface="Gill Sans"/>
                <a:sym typeface="Gill Sans"/>
              </a:rPr>
              <a:t>Learn </a:t>
            </a:r>
            <a:r>
              <a:rPr lang="en-US" sz="3000">
                <a:solidFill>
                  <a:schemeClr val="dk1"/>
                </a:solidFill>
                <a:latin typeface="Gill Sans"/>
                <a:ea typeface="Gill Sans"/>
                <a:cs typeface="Gill Sans"/>
                <a:sym typeface="Gill Sans"/>
              </a:rPr>
              <a:t>M</a:t>
            </a:r>
            <a:r>
              <a:rPr b="0" i="0" lang="en-US" sz="3000" u="none" cap="none" strike="noStrike">
                <a:solidFill>
                  <a:schemeClr val="dk1"/>
                </a:solidFill>
                <a:latin typeface="Gill Sans"/>
                <a:ea typeface="Gill Sans"/>
                <a:cs typeface="Gill Sans"/>
                <a:sym typeface="Gill Sans"/>
              </a:rPr>
              <a:t>ore </a:t>
            </a:r>
            <a:r>
              <a:rPr lang="en-US" sz="3000">
                <a:solidFill>
                  <a:schemeClr val="dk1"/>
                </a:solidFill>
                <a:latin typeface="Gill Sans"/>
                <a:ea typeface="Gill Sans"/>
                <a:cs typeface="Gill Sans"/>
                <a:sym typeface="Gill Sans"/>
              </a:rPr>
              <a:t>A</a:t>
            </a:r>
            <a:r>
              <a:rPr b="0" i="0" lang="en-US" sz="3000" u="none" cap="none" strike="noStrike">
                <a:solidFill>
                  <a:schemeClr val="dk1"/>
                </a:solidFill>
                <a:latin typeface="Gill Sans"/>
                <a:ea typeface="Gill Sans"/>
                <a:cs typeface="Gill Sans"/>
                <a:sym typeface="Gill Sans"/>
              </a:rPr>
              <a:t>bout the Open Mainframe Project</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6" name="Shape 1166"/>
        <p:cNvGrpSpPr/>
        <p:nvPr/>
      </p:nvGrpSpPr>
      <p:grpSpPr>
        <a:xfrm>
          <a:off x="0" y="0"/>
          <a:ext cx="0" cy="0"/>
          <a:chOff x="0" y="0"/>
          <a:chExt cx="0" cy="0"/>
        </a:xfrm>
      </p:grpSpPr>
      <p:sp>
        <p:nvSpPr>
          <p:cNvPr id="1167" name="Google Shape;1167;p144"/>
          <p:cNvSpPr txBox="1"/>
          <p:nvPr>
            <p:ph type="title"/>
          </p:nvPr>
        </p:nvSpPr>
        <p:spPr>
          <a:xfrm>
            <a:off x="509425" y="1429800"/>
            <a:ext cx="5365800" cy="2283900"/>
          </a:xfrm>
          <a:prstGeom prst="rect">
            <a:avLst/>
          </a:prstGeom>
          <a:noFill/>
          <a:ln>
            <a:noFill/>
          </a:ln>
        </p:spPr>
        <p:txBody>
          <a:bodyPr anchorCtr="0" anchor="ctr" bIns="91425" lIns="91425" spcFirstLastPara="1" rIns="91425" wrap="square" tIns="91425">
            <a:noAutofit/>
          </a:bodyPr>
          <a:lstStyle/>
          <a:p>
            <a:pPr indent="0" lvl="0" marL="0" marR="0" rtl="0" algn="l">
              <a:lnSpc>
                <a:spcPct val="90000"/>
              </a:lnSpc>
              <a:spcBef>
                <a:spcPts val="0"/>
              </a:spcBef>
              <a:spcAft>
                <a:spcPts val="0"/>
              </a:spcAft>
              <a:buClr>
                <a:srgbClr val="3664AD"/>
              </a:buClr>
              <a:buSzPts val="4200"/>
              <a:buFont typeface="Gill Sans"/>
              <a:buNone/>
            </a:pPr>
            <a:r>
              <a:rPr lang="en-US"/>
              <a:t>Why Become a Member?</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2" name="Shape 1172"/>
        <p:cNvGrpSpPr/>
        <p:nvPr/>
      </p:nvGrpSpPr>
      <p:grpSpPr>
        <a:xfrm>
          <a:off x="0" y="0"/>
          <a:ext cx="0" cy="0"/>
          <a:chOff x="0" y="0"/>
          <a:chExt cx="0" cy="0"/>
        </a:xfrm>
      </p:grpSpPr>
      <p:sp>
        <p:nvSpPr>
          <p:cNvPr id="1173" name="Google Shape;1173;p145"/>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SzPts val="990"/>
              <a:buNone/>
            </a:pPr>
            <a:r>
              <a:rPr lang="en-US" sz="2400"/>
              <a:t>Becoming an Open Mainframe Project member means your organization is...</a:t>
            </a:r>
            <a:endParaRPr sz="2400"/>
          </a:p>
        </p:txBody>
      </p:sp>
      <p:sp>
        <p:nvSpPr>
          <p:cNvPr id="1174" name="Google Shape;1174;p145"/>
          <p:cNvSpPr txBox="1"/>
          <p:nvPr>
            <p:ph idx="1" type="body"/>
          </p:nvPr>
        </p:nvSpPr>
        <p:spPr>
          <a:xfrm>
            <a:off x="289300" y="1215949"/>
            <a:ext cx="8369400" cy="3554700"/>
          </a:xfrm>
          <a:prstGeom prst="rect">
            <a:avLst/>
          </a:prstGeom>
        </p:spPr>
        <p:txBody>
          <a:bodyPr anchorCtr="0" anchor="t" bIns="91425" lIns="91425" spcFirstLastPara="1" rIns="91425" wrap="square" tIns="91425">
            <a:noAutofit/>
          </a:bodyPr>
          <a:lstStyle/>
          <a:p>
            <a:pPr indent="-355600" lvl="0" marL="457200" rtl="0" algn="l">
              <a:spcBef>
                <a:spcPts val="400"/>
              </a:spcBef>
              <a:spcAft>
                <a:spcPts val="0"/>
              </a:spcAft>
              <a:buSzPts val="2000"/>
              <a:buChar char="➔"/>
            </a:pPr>
            <a:r>
              <a:rPr lang="en-US"/>
              <a:t>a leader in the open source on mainframe community</a:t>
            </a:r>
            <a:endParaRPr/>
          </a:p>
          <a:p>
            <a:pPr indent="-355600" lvl="0" marL="457200" rtl="0" algn="l">
              <a:spcBef>
                <a:spcPts val="1000"/>
              </a:spcBef>
              <a:spcAft>
                <a:spcPts val="0"/>
              </a:spcAft>
              <a:buSzPts val="2000"/>
              <a:buChar char="➔"/>
            </a:pPr>
            <a:r>
              <a:rPr lang="en-US"/>
              <a:t>wants to drive the technical vision of open source on mainframe</a:t>
            </a:r>
            <a:endParaRPr/>
          </a:p>
          <a:p>
            <a:pPr indent="-355600" lvl="0" marL="457200" rtl="0" algn="l">
              <a:spcBef>
                <a:spcPts val="1000"/>
              </a:spcBef>
              <a:spcAft>
                <a:spcPts val="0"/>
              </a:spcAft>
              <a:buSzPts val="2000"/>
              <a:buChar char="➔"/>
            </a:pPr>
            <a:r>
              <a:rPr lang="en-US"/>
              <a:t>a thought leader or aims to be a thought leader in open source on mainframe</a:t>
            </a:r>
            <a:endParaRPr/>
          </a:p>
          <a:p>
            <a:pPr indent="-355600" lvl="0" marL="457200" rtl="0" algn="l">
              <a:spcBef>
                <a:spcPts val="1000"/>
              </a:spcBef>
              <a:spcAft>
                <a:spcPts val="1000"/>
              </a:spcAft>
              <a:buSzPts val="2000"/>
              <a:buChar char="➔"/>
            </a:pPr>
            <a:r>
              <a:rPr lang="en-US"/>
              <a:t>bringing solutions to market based on projects hosted at the Open Mainframe Project, and wanting to show your stewardship towards those communities</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9" name="Shape 1179"/>
        <p:cNvGrpSpPr/>
        <p:nvPr/>
      </p:nvGrpSpPr>
      <p:grpSpPr>
        <a:xfrm>
          <a:off x="0" y="0"/>
          <a:ext cx="0" cy="0"/>
          <a:chOff x="0" y="0"/>
          <a:chExt cx="0" cy="0"/>
        </a:xfrm>
      </p:grpSpPr>
      <p:sp>
        <p:nvSpPr>
          <p:cNvPr id="1180" name="Google Shape;1180;p146"/>
          <p:cNvSpPr txBox="1"/>
          <p:nvPr>
            <p:ph type="title"/>
          </p:nvPr>
        </p:nvSpPr>
        <p:spPr>
          <a:xfrm>
            <a:off x="317492" y="217317"/>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700"/>
              <a:t>Leverage Our Industry Presence to Advance Your Thought Leadership.</a:t>
            </a:r>
            <a:endParaRPr sz="2700"/>
          </a:p>
        </p:txBody>
      </p:sp>
      <p:sp>
        <p:nvSpPr>
          <p:cNvPr id="1181" name="Google Shape;1181;p146"/>
          <p:cNvSpPr txBox="1"/>
          <p:nvPr>
            <p:ph idx="1" type="body"/>
          </p:nvPr>
        </p:nvSpPr>
        <p:spPr>
          <a:xfrm>
            <a:off x="317500" y="867225"/>
            <a:ext cx="42558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200"/>
              <a:t>Through our large audience, extensive media outreach, and with key partnership with publications such as </a:t>
            </a:r>
            <a:r>
              <a:rPr lang="en-US" sz="1200" u="sng">
                <a:solidFill>
                  <a:schemeClr val="hlink"/>
                </a:solidFill>
                <a:hlinkClick r:id="rId3"/>
              </a:rPr>
              <a:t>Linux.com</a:t>
            </a:r>
            <a:r>
              <a:rPr lang="en-US" sz="1200"/>
              <a:t>, </a:t>
            </a:r>
            <a:r>
              <a:rPr lang="en-US" sz="1200" u="sng">
                <a:solidFill>
                  <a:schemeClr val="hlink"/>
                </a:solidFill>
                <a:hlinkClick r:id="rId4"/>
              </a:rPr>
              <a:t>TFiR</a:t>
            </a:r>
            <a:r>
              <a:rPr lang="en-US" sz="1200"/>
              <a:t>, </a:t>
            </a:r>
            <a:r>
              <a:rPr lang="en-US" sz="1200" u="sng">
                <a:solidFill>
                  <a:schemeClr val="hlink"/>
                </a:solidFill>
                <a:hlinkClick r:id="rId5"/>
              </a:rPr>
              <a:t>TechChannel</a:t>
            </a:r>
            <a:r>
              <a:rPr lang="en-US" sz="1200"/>
              <a:t>, and </a:t>
            </a:r>
            <a:r>
              <a:rPr lang="en-US" sz="1200" u="sng">
                <a:solidFill>
                  <a:schemeClr val="hlink"/>
                </a:solidFill>
                <a:hlinkClick r:id="rId6"/>
              </a:rPr>
              <a:t>MediaOps</a:t>
            </a:r>
            <a:r>
              <a:rPr lang="en-US" sz="1200"/>
              <a:t>, you will be positioned to be a thought leader in open source. Specific benefits include…</a:t>
            </a:r>
            <a:endParaRPr sz="1200"/>
          </a:p>
          <a:p>
            <a:pPr indent="-304800" lvl="0" marL="457200" rtl="0" algn="l">
              <a:spcBef>
                <a:spcPts val="400"/>
              </a:spcBef>
              <a:spcAft>
                <a:spcPts val="0"/>
              </a:spcAft>
              <a:buSzPts val="1200"/>
              <a:buChar char="-"/>
            </a:pPr>
            <a:r>
              <a:rPr lang="en-US" sz="1200"/>
              <a:t>Announcement of your membership via press release and social.</a:t>
            </a:r>
            <a:endParaRPr sz="1200"/>
          </a:p>
          <a:p>
            <a:pPr indent="-304800" lvl="0" marL="457200" rtl="0" algn="l">
              <a:spcBef>
                <a:spcPts val="400"/>
              </a:spcBef>
              <a:spcAft>
                <a:spcPts val="0"/>
              </a:spcAft>
              <a:buSzPts val="1200"/>
              <a:buChar char="-"/>
            </a:pPr>
            <a:r>
              <a:rPr lang="en-US" sz="1200"/>
              <a:t>Your company logo on both the </a:t>
            </a:r>
            <a:r>
              <a:rPr lang="en-US" sz="1200" u="sng">
                <a:solidFill>
                  <a:schemeClr val="hlink"/>
                </a:solidFill>
                <a:hlinkClick r:id="rId7"/>
              </a:rPr>
              <a:t>Open Mainframe Project website</a:t>
            </a:r>
            <a:r>
              <a:rPr lang="en-US" sz="1200"/>
              <a:t> and </a:t>
            </a:r>
            <a:r>
              <a:rPr lang="en-US" sz="1200" u="sng">
                <a:solidFill>
                  <a:schemeClr val="hlink"/>
                </a:solidFill>
                <a:hlinkClick r:id="rId8"/>
              </a:rPr>
              <a:t>Linux Foundation website</a:t>
            </a:r>
            <a:r>
              <a:rPr lang="en-US" sz="1200"/>
              <a:t>.</a:t>
            </a:r>
            <a:endParaRPr sz="1200"/>
          </a:p>
          <a:p>
            <a:pPr indent="-304800" lvl="0" marL="457200" rtl="0" algn="l">
              <a:spcBef>
                <a:spcPts val="400"/>
              </a:spcBef>
              <a:spcAft>
                <a:spcPts val="0"/>
              </a:spcAft>
              <a:buSzPts val="1200"/>
              <a:buChar char="-"/>
            </a:pPr>
            <a:r>
              <a:rPr lang="en-US" sz="1200"/>
              <a:t>Guest blog post(s) on the </a:t>
            </a:r>
            <a:r>
              <a:rPr lang="en-US" sz="1200" u="sng">
                <a:solidFill>
                  <a:schemeClr val="hlink"/>
                </a:solidFill>
                <a:hlinkClick r:id="rId9"/>
              </a:rPr>
              <a:t>Open Mainframe Project blog</a:t>
            </a:r>
            <a:r>
              <a:rPr lang="en-US" sz="1200"/>
              <a:t> on a thought-leadership topics of our choice.</a:t>
            </a:r>
            <a:endParaRPr sz="1200"/>
          </a:p>
          <a:p>
            <a:pPr indent="-304800" lvl="0" marL="457200" rtl="0" algn="l">
              <a:spcBef>
                <a:spcPts val="400"/>
              </a:spcBef>
              <a:spcAft>
                <a:spcPts val="0"/>
              </a:spcAft>
              <a:buSzPts val="1200"/>
              <a:buChar char="-"/>
            </a:pPr>
            <a:r>
              <a:rPr lang="en-US" sz="1200"/>
              <a:t>Provide a guest for the </a:t>
            </a:r>
            <a:r>
              <a:rPr lang="en-US" sz="1200" u="sng">
                <a:solidFill>
                  <a:schemeClr val="hlink"/>
                </a:solidFill>
                <a:hlinkClick r:id="rId10"/>
              </a:rPr>
              <a:t>“I Am A Mainframer” podcast</a:t>
            </a:r>
            <a:r>
              <a:rPr lang="en-US" sz="1200"/>
              <a:t>, hosted by Steven Dickens and Open Mainframe Project</a:t>
            </a:r>
            <a:endParaRPr sz="1200"/>
          </a:p>
          <a:p>
            <a:pPr indent="-304800" lvl="0" marL="457200" rtl="0" algn="l">
              <a:spcBef>
                <a:spcPts val="400"/>
              </a:spcBef>
              <a:spcAft>
                <a:spcPts val="0"/>
              </a:spcAft>
              <a:buSzPts val="1200"/>
              <a:buChar char="-"/>
            </a:pPr>
            <a:r>
              <a:rPr lang="en-US" sz="1200"/>
              <a:t>Post one technical article about an open source project you care about to </a:t>
            </a:r>
            <a:r>
              <a:rPr lang="en-US" sz="1200" u="sng">
                <a:solidFill>
                  <a:schemeClr val="hlink"/>
                </a:solidFill>
                <a:hlinkClick r:id="rId11"/>
              </a:rPr>
              <a:t>Linux.com</a:t>
            </a:r>
            <a:r>
              <a:rPr lang="en-US" sz="1200"/>
              <a:t>, which has over 1 million unique visitors per month.</a:t>
            </a:r>
            <a:endParaRPr sz="1200"/>
          </a:p>
          <a:p>
            <a:pPr indent="-304800" lvl="0" marL="457200" rtl="0" algn="l">
              <a:spcBef>
                <a:spcPts val="400"/>
              </a:spcBef>
              <a:spcAft>
                <a:spcPts val="0"/>
              </a:spcAft>
              <a:buSzPts val="1200"/>
              <a:buChar char="-"/>
            </a:pPr>
            <a:r>
              <a:rPr lang="en-US" sz="1200"/>
              <a:t>S</a:t>
            </a:r>
            <a:r>
              <a:rPr lang="en-US" sz="1200"/>
              <a:t>upport of your announcements with social outreach and quotes from Linux Foundation and/or Open Mainframe Project leadership as appropriate.</a:t>
            </a:r>
            <a:endParaRPr sz="1200"/>
          </a:p>
          <a:p>
            <a:pPr indent="-304800" lvl="0" marL="457200" rtl="0" algn="l">
              <a:spcBef>
                <a:spcPts val="400"/>
              </a:spcBef>
              <a:spcAft>
                <a:spcPts val="0"/>
              </a:spcAft>
              <a:buSzPts val="1200"/>
              <a:buChar char="-"/>
            </a:pPr>
            <a:r>
              <a:rPr lang="en-US" sz="1200"/>
              <a:t>Access to opportunities for contributed articles, videos, podcasts, and events</a:t>
            </a:r>
            <a:endParaRPr sz="1200"/>
          </a:p>
        </p:txBody>
      </p:sp>
      <p:grpSp>
        <p:nvGrpSpPr>
          <p:cNvPr id="1182" name="Google Shape;1182;p146"/>
          <p:cNvGrpSpPr/>
          <p:nvPr/>
        </p:nvGrpSpPr>
        <p:grpSpPr>
          <a:xfrm>
            <a:off x="7449638" y="867226"/>
            <a:ext cx="1435200" cy="4101699"/>
            <a:chOff x="7850187" y="970151"/>
            <a:chExt cx="1435200" cy="4101699"/>
          </a:xfrm>
        </p:grpSpPr>
        <p:pic>
          <p:nvPicPr>
            <p:cNvPr id="1183" name="Google Shape;1183;p146"/>
            <p:cNvPicPr preferRelativeResize="0"/>
            <p:nvPr/>
          </p:nvPicPr>
          <p:blipFill>
            <a:blip r:embed="rId12">
              <a:alphaModFix/>
            </a:blip>
            <a:stretch>
              <a:fillRect/>
            </a:stretch>
          </p:blipFill>
          <p:spPr>
            <a:xfrm>
              <a:off x="8302862" y="970151"/>
              <a:ext cx="529869" cy="447300"/>
            </a:xfrm>
            <a:prstGeom prst="rect">
              <a:avLst/>
            </a:prstGeom>
            <a:noFill/>
            <a:ln>
              <a:noFill/>
            </a:ln>
          </p:spPr>
        </p:pic>
        <p:pic>
          <p:nvPicPr>
            <p:cNvPr id="1184" name="Google Shape;1184;p146"/>
            <p:cNvPicPr preferRelativeResize="0"/>
            <p:nvPr/>
          </p:nvPicPr>
          <p:blipFill>
            <a:blip r:embed="rId13">
              <a:alphaModFix/>
            </a:blip>
            <a:stretch>
              <a:fillRect/>
            </a:stretch>
          </p:blipFill>
          <p:spPr>
            <a:xfrm>
              <a:off x="8260010" y="2100550"/>
              <a:ext cx="615578" cy="615600"/>
            </a:xfrm>
            <a:prstGeom prst="rect">
              <a:avLst/>
            </a:prstGeom>
            <a:noFill/>
            <a:ln>
              <a:noFill/>
            </a:ln>
          </p:spPr>
        </p:pic>
        <p:pic>
          <p:nvPicPr>
            <p:cNvPr id="1185" name="Google Shape;1185;p146"/>
            <p:cNvPicPr preferRelativeResize="0"/>
            <p:nvPr/>
          </p:nvPicPr>
          <p:blipFill>
            <a:blip r:embed="rId14">
              <a:alphaModFix/>
            </a:blip>
            <a:stretch>
              <a:fillRect/>
            </a:stretch>
          </p:blipFill>
          <p:spPr>
            <a:xfrm>
              <a:off x="8227887" y="3459600"/>
              <a:ext cx="679825" cy="679825"/>
            </a:xfrm>
            <a:prstGeom prst="rect">
              <a:avLst/>
            </a:prstGeom>
            <a:noFill/>
            <a:ln>
              <a:noFill/>
            </a:ln>
          </p:spPr>
        </p:pic>
        <p:sp>
          <p:nvSpPr>
            <p:cNvPr id="1186" name="Google Shape;1186;p146"/>
            <p:cNvSpPr txBox="1"/>
            <p:nvPr/>
          </p:nvSpPr>
          <p:spPr>
            <a:xfrm>
              <a:off x="7850187" y="1417450"/>
              <a:ext cx="14352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latin typeface="Gill Sans"/>
                  <a:ea typeface="Gill Sans"/>
                  <a:cs typeface="Gill Sans"/>
                  <a:sym typeface="Gill Sans"/>
                </a:rPr>
                <a:t>60</a:t>
              </a:r>
              <a:r>
                <a:rPr lang="en-US">
                  <a:latin typeface="Gill Sans"/>
                  <a:ea typeface="Gill Sans"/>
                  <a:cs typeface="Gill Sans"/>
                  <a:sym typeface="Gill Sans"/>
                </a:rPr>
                <a:t>00+ </a:t>
              </a:r>
              <a:endParaRPr>
                <a:latin typeface="Gill Sans"/>
                <a:ea typeface="Gill Sans"/>
                <a:cs typeface="Gill Sans"/>
                <a:sym typeface="Gill Sans"/>
              </a:endParaRPr>
            </a:p>
            <a:p>
              <a:pPr indent="0" lvl="0" marL="0" rtl="0" algn="ctr">
                <a:spcBef>
                  <a:spcPts val="0"/>
                </a:spcBef>
                <a:spcAft>
                  <a:spcPts val="0"/>
                </a:spcAft>
                <a:buNone/>
              </a:pPr>
              <a:r>
                <a:rPr lang="en-US">
                  <a:latin typeface="Gill Sans"/>
                  <a:ea typeface="Gill Sans"/>
                  <a:cs typeface="Gill Sans"/>
                  <a:sym typeface="Gill Sans"/>
                </a:rPr>
                <a:t>followers</a:t>
              </a:r>
              <a:endParaRPr>
                <a:latin typeface="Gill Sans"/>
                <a:ea typeface="Gill Sans"/>
                <a:cs typeface="Gill Sans"/>
                <a:sym typeface="Gill Sans"/>
              </a:endParaRPr>
            </a:p>
          </p:txBody>
        </p:sp>
        <p:sp>
          <p:nvSpPr>
            <p:cNvPr id="1187" name="Google Shape;1187;p146"/>
            <p:cNvSpPr txBox="1"/>
            <p:nvPr/>
          </p:nvSpPr>
          <p:spPr>
            <a:xfrm>
              <a:off x="8044900" y="2767550"/>
              <a:ext cx="10458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latin typeface="Gill Sans"/>
                  <a:ea typeface="Gill Sans"/>
                  <a:cs typeface="Gill Sans"/>
                  <a:sym typeface="Gill Sans"/>
                </a:rPr>
                <a:t>35</a:t>
              </a:r>
              <a:r>
                <a:rPr lang="en-US">
                  <a:latin typeface="Gill Sans"/>
                  <a:ea typeface="Gill Sans"/>
                  <a:cs typeface="Gill Sans"/>
                  <a:sym typeface="Gill Sans"/>
                </a:rPr>
                <a:t>00+ </a:t>
              </a:r>
              <a:endParaRPr>
                <a:latin typeface="Gill Sans"/>
                <a:ea typeface="Gill Sans"/>
                <a:cs typeface="Gill Sans"/>
                <a:sym typeface="Gill Sans"/>
              </a:endParaRPr>
            </a:p>
            <a:p>
              <a:pPr indent="0" lvl="0" marL="0" rtl="0" algn="ctr">
                <a:spcBef>
                  <a:spcPts val="0"/>
                </a:spcBef>
                <a:spcAft>
                  <a:spcPts val="0"/>
                </a:spcAft>
                <a:buNone/>
              </a:pPr>
              <a:r>
                <a:rPr lang="en-US">
                  <a:latin typeface="Gill Sans"/>
                  <a:ea typeface="Gill Sans"/>
                  <a:cs typeface="Gill Sans"/>
                  <a:sym typeface="Gill Sans"/>
                </a:rPr>
                <a:t>followers</a:t>
              </a:r>
              <a:endParaRPr>
                <a:latin typeface="Gill Sans"/>
                <a:ea typeface="Gill Sans"/>
                <a:cs typeface="Gill Sans"/>
                <a:sym typeface="Gill Sans"/>
              </a:endParaRPr>
            </a:p>
            <a:p>
              <a:pPr indent="0" lvl="0" marL="0" rtl="0" algn="ctr">
                <a:spcBef>
                  <a:spcPts val="0"/>
                </a:spcBef>
                <a:spcAft>
                  <a:spcPts val="0"/>
                </a:spcAft>
                <a:buNone/>
              </a:pPr>
              <a:r>
                <a:t/>
              </a:r>
              <a:endParaRPr>
                <a:latin typeface="Gill Sans"/>
                <a:ea typeface="Gill Sans"/>
                <a:cs typeface="Gill Sans"/>
                <a:sym typeface="Gill Sans"/>
              </a:endParaRPr>
            </a:p>
          </p:txBody>
        </p:sp>
        <p:sp>
          <p:nvSpPr>
            <p:cNvPr id="1188" name="Google Shape;1188;p146"/>
            <p:cNvSpPr txBox="1"/>
            <p:nvPr/>
          </p:nvSpPr>
          <p:spPr>
            <a:xfrm>
              <a:off x="7914537" y="4209950"/>
              <a:ext cx="1306500" cy="861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100">
                  <a:latin typeface="Gill Sans"/>
                  <a:ea typeface="Gill Sans"/>
                  <a:cs typeface="Gill Sans"/>
                  <a:sym typeface="Gill Sans"/>
                </a:rPr>
                <a:t>11</a:t>
              </a:r>
              <a:r>
                <a:rPr lang="en-US" sz="1100">
                  <a:latin typeface="Gill Sans"/>
                  <a:ea typeface="Gill Sans"/>
                  <a:cs typeface="Gill Sans"/>
                  <a:sym typeface="Gill Sans"/>
                </a:rPr>
                <a:t>00+ global media articles in 2022 from 4 press announcements</a:t>
              </a:r>
              <a:endParaRPr sz="1100">
                <a:latin typeface="Gill Sans"/>
                <a:ea typeface="Gill Sans"/>
                <a:cs typeface="Gill Sans"/>
                <a:sym typeface="Gill Sans"/>
              </a:endParaRPr>
            </a:p>
          </p:txBody>
        </p:sp>
      </p:grpSp>
      <p:pic>
        <p:nvPicPr>
          <p:cNvPr id="1189" name="Google Shape;1189;p146"/>
          <p:cNvPicPr preferRelativeResize="0"/>
          <p:nvPr/>
        </p:nvPicPr>
        <p:blipFill>
          <a:blip r:embed="rId15">
            <a:alphaModFix/>
          </a:blip>
          <a:stretch>
            <a:fillRect/>
          </a:stretch>
        </p:blipFill>
        <p:spPr>
          <a:xfrm>
            <a:off x="4927223" y="3353035"/>
            <a:ext cx="1985001" cy="734625"/>
          </a:xfrm>
          <a:prstGeom prst="rect">
            <a:avLst/>
          </a:prstGeom>
          <a:noFill/>
          <a:ln>
            <a:noFill/>
          </a:ln>
        </p:spPr>
      </p:pic>
      <p:pic>
        <p:nvPicPr>
          <p:cNvPr id="1190" name="Google Shape;1190;p146"/>
          <p:cNvPicPr preferRelativeResize="0"/>
          <p:nvPr/>
        </p:nvPicPr>
        <p:blipFill>
          <a:blip r:embed="rId16">
            <a:alphaModFix/>
          </a:blip>
          <a:stretch>
            <a:fillRect/>
          </a:stretch>
        </p:blipFill>
        <p:spPr>
          <a:xfrm>
            <a:off x="4849742" y="898025"/>
            <a:ext cx="2139962" cy="734625"/>
          </a:xfrm>
          <a:prstGeom prst="rect">
            <a:avLst/>
          </a:prstGeom>
          <a:noFill/>
          <a:ln>
            <a:noFill/>
          </a:ln>
        </p:spPr>
      </p:pic>
      <p:pic>
        <p:nvPicPr>
          <p:cNvPr id="1191" name="Google Shape;1191;p146"/>
          <p:cNvPicPr preferRelativeResize="0"/>
          <p:nvPr/>
        </p:nvPicPr>
        <p:blipFill>
          <a:blip r:embed="rId17">
            <a:alphaModFix/>
          </a:blip>
          <a:stretch>
            <a:fillRect/>
          </a:stretch>
        </p:blipFill>
        <p:spPr>
          <a:xfrm>
            <a:off x="4669921" y="3019676"/>
            <a:ext cx="2499604" cy="312438"/>
          </a:xfrm>
          <a:prstGeom prst="rect">
            <a:avLst/>
          </a:prstGeom>
          <a:noFill/>
          <a:ln>
            <a:noFill/>
          </a:ln>
        </p:spPr>
      </p:pic>
      <p:pic>
        <p:nvPicPr>
          <p:cNvPr id="1192" name="Google Shape;1192;p146"/>
          <p:cNvPicPr preferRelativeResize="0"/>
          <p:nvPr/>
        </p:nvPicPr>
        <p:blipFill>
          <a:blip r:embed="rId18">
            <a:alphaModFix/>
          </a:blip>
          <a:stretch>
            <a:fillRect/>
          </a:stretch>
        </p:blipFill>
        <p:spPr>
          <a:xfrm>
            <a:off x="4927222" y="1729772"/>
            <a:ext cx="1985002" cy="1116582"/>
          </a:xfrm>
          <a:prstGeom prst="rect">
            <a:avLst/>
          </a:prstGeom>
          <a:noFill/>
          <a:ln>
            <a:noFill/>
          </a:ln>
        </p:spPr>
      </p:pic>
      <p:pic>
        <p:nvPicPr>
          <p:cNvPr id="1193" name="Google Shape;1193;p146"/>
          <p:cNvPicPr preferRelativeResize="0"/>
          <p:nvPr/>
        </p:nvPicPr>
        <p:blipFill>
          <a:blip r:embed="rId19">
            <a:alphaModFix/>
          </a:blip>
          <a:stretch>
            <a:fillRect/>
          </a:stretch>
        </p:blipFill>
        <p:spPr>
          <a:xfrm>
            <a:off x="4677138" y="4184782"/>
            <a:ext cx="2668675" cy="83675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7" name="Shape 1197"/>
        <p:cNvGrpSpPr/>
        <p:nvPr/>
      </p:nvGrpSpPr>
      <p:grpSpPr>
        <a:xfrm>
          <a:off x="0" y="0"/>
          <a:ext cx="0" cy="0"/>
          <a:chOff x="0" y="0"/>
          <a:chExt cx="0" cy="0"/>
        </a:xfrm>
      </p:grpSpPr>
      <p:sp>
        <p:nvSpPr>
          <p:cNvPr id="1198" name="Google Shape;1198;p147"/>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Additional Event Participation Opportunities</a:t>
            </a:r>
            <a:endParaRPr/>
          </a:p>
        </p:txBody>
      </p:sp>
      <p:sp>
        <p:nvSpPr>
          <p:cNvPr id="1199" name="Google Shape;1199;p147"/>
          <p:cNvSpPr txBox="1"/>
          <p:nvPr>
            <p:ph idx="1" type="body"/>
          </p:nvPr>
        </p:nvSpPr>
        <p:spPr>
          <a:xfrm>
            <a:off x="297850" y="849375"/>
            <a:ext cx="5776200" cy="3143100"/>
          </a:xfrm>
          <a:prstGeom prst="rect">
            <a:avLst/>
          </a:prstGeom>
        </p:spPr>
        <p:txBody>
          <a:bodyPr anchorCtr="0" anchor="t" bIns="91425" lIns="91425" spcFirstLastPara="1" rIns="91425" wrap="square" tIns="91425">
            <a:noAutofit/>
          </a:bodyPr>
          <a:lstStyle/>
          <a:p>
            <a:pPr indent="-330200" lvl="0" marL="457200" rtl="0" algn="l">
              <a:spcBef>
                <a:spcPts val="400"/>
              </a:spcBef>
              <a:spcAft>
                <a:spcPts val="0"/>
              </a:spcAft>
              <a:buSzPts val="1600"/>
              <a:buChar char="•"/>
            </a:pPr>
            <a:r>
              <a:rPr lang="en-US" sz="1600"/>
              <a:t>One invite to our member-exclusive </a:t>
            </a:r>
            <a:r>
              <a:rPr lang="en-US" sz="1600" u="sng">
                <a:solidFill>
                  <a:schemeClr val="hlink"/>
                </a:solidFill>
                <a:hlinkClick r:id="rId3"/>
              </a:rPr>
              <a:t>Linux Foundation Member Summit</a:t>
            </a:r>
            <a:r>
              <a:rPr lang="en-US" sz="1600"/>
              <a:t>, which fosters collaboration, innovation, and partnerships among the leading projects and organizations working to drive digital transformation with open source technologies.</a:t>
            </a:r>
            <a:endParaRPr sz="1600"/>
          </a:p>
          <a:p>
            <a:pPr indent="-330200" lvl="0" marL="457200" rtl="0" algn="l">
              <a:spcBef>
                <a:spcPts val="0"/>
              </a:spcBef>
              <a:spcAft>
                <a:spcPts val="0"/>
              </a:spcAft>
              <a:buSzPts val="1600"/>
              <a:buChar char="•"/>
            </a:pPr>
            <a:r>
              <a:rPr lang="en-US" sz="1600"/>
              <a:t>Employees at your organization receive a 20% registration discount to eligible </a:t>
            </a:r>
            <a:r>
              <a:rPr lang="en-US" sz="1600" u="sng">
                <a:solidFill>
                  <a:schemeClr val="hlink"/>
                </a:solidFill>
                <a:hlinkClick r:id="rId4"/>
              </a:rPr>
              <a:t>Linux Foundation events</a:t>
            </a:r>
            <a:r>
              <a:rPr lang="en-US" sz="1600"/>
              <a:t>, such as our Open Source Summit events in North America, Europe, and Japan. </a:t>
            </a:r>
            <a:endParaRPr sz="1600"/>
          </a:p>
          <a:p>
            <a:pPr indent="-330200" lvl="1" marL="914400" rtl="0" algn="l">
              <a:spcBef>
                <a:spcPts val="0"/>
              </a:spcBef>
              <a:spcAft>
                <a:spcPts val="0"/>
              </a:spcAft>
              <a:buSzPts val="1600"/>
              <a:buChar char="–"/>
            </a:pPr>
            <a:r>
              <a:rPr lang="en-US" sz="1600"/>
              <a:t>Open Mainframe Project hosts mini-events for members and the community at these events.</a:t>
            </a:r>
            <a:endParaRPr sz="1600"/>
          </a:p>
          <a:p>
            <a:pPr indent="-330200" lvl="0" marL="457200" rtl="0" algn="l">
              <a:spcBef>
                <a:spcPts val="0"/>
              </a:spcBef>
              <a:spcAft>
                <a:spcPts val="0"/>
              </a:spcAft>
              <a:buSzPts val="1600"/>
              <a:buChar char="•"/>
            </a:pPr>
            <a:r>
              <a:rPr lang="en-US" sz="1600"/>
              <a:t>A 5% Discount on </a:t>
            </a:r>
            <a:r>
              <a:rPr lang="en-US" sz="1600" u="sng">
                <a:solidFill>
                  <a:schemeClr val="hlink"/>
                </a:solidFill>
                <a:hlinkClick r:id="rId5"/>
              </a:rPr>
              <a:t>Linux Foundation Event Sponsorship</a:t>
            </a:r>
            <a:r>
              <a:rPr lang="en-US" sz="1600"/>
              <a:t>, including </a:t>
            </a:r>
            <a:r>
              <a:rPr lang="en-US" sz="1600" u="sng">
                <a:solidFill>
                  <a:schemeClr val="hlink"/>
                </a:solidFill>
                <a:hlinkClick r:id="rId6"/>
              </a:rPr>
              <a:t>Open Mainframe Summit</a:t>
            </a:r>
            <a:r>
              <a:rPr lang="en-US" sz="1600"/>
              <a:t> (7% discount on multi-event Sponsorships). Sponsorships offer a valuable way to reach the community of Open Source Developers, Engineers, C-level Executives, and more.</a:t>
            </a:r>
            <a:endParaRPr sz="1600"/>
          </a:p>
        </p:txBody>
      </p:sp>
      <p:pic>
        <p:nvPicPr>
          <p:cNvPr id="1200" name="Google Shape;1200;p147"/>
          <p:cNvPicPr preferRelativeResize="0"/>
          <p:nvPr/>
        </p:nvPicPr>
        <p:blipFill>
          <a:blip r:embed="rId7">
            <a:alphaModFix/>
          </a:blip>
          <a:stretch>
            <a:fillRect/>
          </a:stretch>
        </p:blipFill>
        <p:spPr>
          <a:xfrm>
            <a:off x="6413738" y="943417"/>
            <a:ext cx="2469799" cy="2050066"/>
          </a:xfrm>
          <a:prstGeom prst="rect">
            <a:avLst/>
          </a:prstGeom>
          <a:noFill/>
          <a:ln>
            <a:noFill/>
          </a:ln>
        </p:spPr>
      </p:pic>
      <p:pic>
        <p:nvPicPr>
          <p:cNvPr id="1201" name="Google Shape;1201;p147"/>
          <p:cNvPicPr preferRelativeResize="0"/>
          <p:nvPr/>
        </p:nvPicPr>
        <p:blipFill>
          <a:blip r:embed="rId8">
            <a:alphaModFix/>
          </a:blip>
          <a:stretch>
            <a:fillRect/>
          </a:stretch>
        </p:blipFill>
        <p:spPr>
          <a:xfrm>
            <a:off x="6196400" y="3077400"/>
            <a:ext cx="2904473" cy="1925377"/>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5" name="Shape 1205"/>
        <p:cNvGrpSpPr/>
        <p:nvPr/>
      </p:nvGrpSpPr>
      <p:grpSpPr>
        <a:xfrm>
          <a:off x="0" y="0"/>
          <a:ext cx="0" cy="0"/>
          <a:chOff x="0" y="0"/>
          <a:chExt cx="0" cy="0"/>
        </a:xfrm>
      </p:grpSpPr>
      <p:sp>
        <p:nvSpPr>
          <p:cNvPr id="1206" name="Google Shape;1206;p148"/>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Join the Zowe Conformance Program</a:t>
            </a:r>
            <a:endParaRPr/>
          </a:p>
        </p:txBody>
      </p:sp>
      <p:sp>
        <p:nvSpPr>
          <p:cNvPr id="1207" name="Google Shape;1207;p148"/>
          <p:cNvSpPr txBox="1"/>
          <p:nvPr>
            <p:ph idx="1" type="body"/>
          </p:nvPr>
        </p:nvSpPr>
        <p:spPr>
          <a:xfrm>
            <a:off x="317500" y="943425"/>
            <a:ext cx="58560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Clr>
                <a:schemeClr val="dk1"/>
              </a:buClr>
              <a:buSzPts val="1100"/>
              <a:buFont typeface="Arial"/>
              <a:buNone/>
            </a:pPr>
            <a:r>
              <a:rPr lang="en-US" sz="1300"/>
              <a:t>Zowe Conformance Program enables vendors to showcase their offerings based on Zowe, as well as their capabilities in supporting Zowe end-users.</a:t>
            </a:r>
            <a:endParaRPr sz="1300"/>
          </a:p>
          <a:p>
            <a:pPr indent="0" lvl="0" marL="0" rtl="0" algn="l">
              <a:spcBef>
                <a:spcPts val="400"/>
              </a:spcBef>
              <a:spcAft>
                <a:spcPts val="0"/>
              </a:spcAft>
              <a:buClr>
                <a:schemeClr val="dk1"/>
              </a:buClr>
              <a:buSzPts val="1100"/>
              <a:buFont typeface="Arial"/>
              <a:buNone/>
            </a:pPr>
            <a:r>
              <a:rPr lang="en-US" sz="1300"/>
              <a:t>Zowe Support Provider Conformance Program gives vendors the ability to showcase their Zowe support competencies.</a:t>
            </a:r>
            <a:endParaRPr sz="1300"/>
          </a:p>
          <a:p>
            <a:pPr indent="0" lvl="0" marL="0" rtl="0" algn="l">
              <a:spcBef>
                <a:spcPts val="400"/>
              </a:spcBef>
              <a:spcAft>
                <a:spcPts val="0"/>
              </a:spcAft>
              <a:buClr>
                <a:schemeClr val="dk1"/>
              </a:buClr>
              <a:buSzPts val="1100"/>
              <a:buFont typeface="Arial"/>
              <a:buNone/>
            </a:pPr>
            <a:r>
              <a:t/>
            </a:r>
            <a:endParaRPr sz="1300"/>
          </a:p>
          <a:p>
            <a:pPr indent="0" lvl="0" marL="0" rtl="0" algn="l">
              <a:spcBef>
                <a:spcPts val="400"/>
              </a:spcBef>
              <a:spcAft>
                <a:spcPts val="0"/>
              </a:spcAft>
              <a:buClr>
                <a:schemeClr val="dk1"/>
              </a:buClr>
              <a:buSzPts val="1100"/>
              <a:buFont typeface="Arial"/>
              <a:buNone/>
            </a:pPr>
            <a:r>
              <a:rPr b="1" lang="en-US" sz="1300"/>
              <a:t>Benefits</a:t>
            </a:r>
            <a:endParaRPr b="1" sz="1300"/>
          </a:p>
          <a:p>
            <a:pPr indent="-311150" lvl="0" marL="457200" rtl="0" algn="l">
              <a:spcBef>
                <a:spcPts val="400"/>
              </a:spcBef>
              <a:spcAft>
                <a:spcPts val="0"/>
              </a:spcAft>
              <a:buSzPts val="1300"/>
              <a:buChar char="-"/>
            </a:pPr>
            <a:r>
              <a:rPr lang="en-US" sz="1300"/>
              <a:t>Your offering and logo listed in the </a:t>
            </a:r>
            <a:r>
              <a:rPr lang="en-US" sz="1300" u="sng">
                <a:solidFill>
                  <a:schemeClr val="hlink"/>
                </a:solidFill>
                <a:hlinkClick r:id="rId3"/>
              </a:rPr>
              <a:t>Zowe Conformant offering directory</a:t>
            </a:r>
            <a:r>
              <a:rPr lang="en-US" sz="1300"/>
              <a:t> or </a:t>
            </a:r>
            <a:r>
              <a:rPr lang="en-US" sz="1300" u="sng">
                <a:solidFill>
                  <a:schemeClr val="hlink"/>
                </a:solidFill>
                <a:hlinkClick r:id="rId4"/>
              </a:rPr>
              <a:t>Zowe Conformant Support Provider directory</a:t>
            </a:r>
            <a:r>
              <a:rPr lang="en-US" sz="1300"/>
              <a:t> and showcased in Zowe outreach materials</a:t>
            </a:r>
            <a:endParaRPr sz="1300"/>
          </a:p>
          <a:p>
            <a:pPr indent="-311150" lvl="0" marL="457200" rtl="0" algn="l">
              <a:spcBef>
                <a:spcPts val="0"/>
              </a:spcBef>
              <a:spcAft>
                <a:spcPts val="0"/>
              </a:spcAft>
              <a:buSzPts val="1300"/>
              <a:buChar char="-"/>
            </a:pPr>
            <a:r>
              <a:rPr lang="en-US" sz="1300"/>
              <a:t>Exclusive branding marks to use in your product materials</a:t>
            </a:r>
            <a:endParaRPr sz="1300"/>
          </a:p>
          <a:p>
            <a:pPr indent="-311150" lvl="0" marL="457200" rtl="0" algn="l">
              <a:spcBef>
                <a:spcPts val="0"/>
              </a:spcBef>
              <a:spcAft>
                <a:spcPts val="0"/>
              </a:spcAft>
              <a:buSzPts val="1300"/>
              <a:buChar char="-"/>
            </a:pPr>
            <a:r>
              <a:rPr lang="en-US" sz="1300"/>
              <a:t>Participation in the Zowe Advisory Council (ZAC)</a:t>
            </a:r>
            <a:endParaRPr sz="1300"/>
          </a:p>
          <a:p>
            <a:pPr indent="-311150" lvl="0" marL="457200" rtl="0" algn="l">
              <a:spcBef>
                <a:spcPts val="0"/>
              </a:spcBef>
              <a:spcAft>
                <a:spcPts val="0"/>
              </a:spcAft>
              <a:buSzPts val="1300"/>
              <a:buChar char="-"/>
            </a:pPr>
            <a:r>
              <a:rPr lang="en-US" sz="1300"/>
              <a:t>PR announcement for new organizations providing offerings</a:t>
            </a:r>
            <a:endParaRPr sz="1300"/>
          </a:p>
          <a:p>
            <a:pPr indent="-311150" lvl="0" marL="457200" rtl="0" algn="l">
              <a:spcBef>
                <a:spcPts val="0"/>
              </a:spcBef>
              <a:spcAft>
                <a:spcPts val="0"/>
              </a:spcAft>
              <a:buSzPts val="1300"/>
              <a:buChar char="-"/>
            </a:pPr>
            <a:r>
              <a:rPr lang="en-US" sz="1300"/>
              <a:t>Post a guest blog post on your offering on the Open Mainframe Project and Zowe blog</a:t>
            </a:r>
            <a:endParaRPr sz="1300"/>
          </a:p>
          <a:p>
            <a:pPr indent="0" lvl="0" marL="0" rtl="0" algn="l">
              <a:spcBef>
                <a:spcPts val="400"/>
              </a:spcBef>
              <a:spcAft>
                <a:spcPts val="0"/>
              </a:spcAft>
              <a:buClr>
                <a:schemeClr val="dk1"/>
              </a:buClr>
              <a:buSzPts val="1100"/>
              <a:buFont typeface="Arial"/>
              <a:buNone/>
            </a:pPr>
            <a:r>
              <a:t/>
            </a:r>
            <a:endParaRPr sz="700"/>
          </a:p>
          <a:p>
            <a:pPr indent="0" lvl="0" marL="0" rtl="0" algn="l">
              <a:spcBef>
                <a:spcPts val="400"/>
              </a:spcBef>
              <a:spcAft>
                <a:spcPts val="0"/>
              </a:spcAft>
              <a:buClr>
                <a:schemeClr val="dk1"/>
              </a:buClr>
              <a:buSzPts val="1100"/>
              <a:buFont typeface="Arial"/>
              <a:buNone/>
            </a:pPr>
            <a:r>
              <a:rPr b="1" lang="en-US" sz="1400"/>
              <a:t>Fees are waived for Open Mainframe Project members </a:t>
            </a:r>
            <a:endParaRPr b="1" sz="1400"/>
          </a:p>
          <a:p>
            <a:pPr indent="0" lvl="0" marL="0" rtl="0" algn="l">
              <a:spcBef>
                <a:spcPts val="400"/>
              </a:spcBef>
              <a:spcAft>
                <a:spcPts val="0"/>
              </a:spcAft>
              <a:buClr>
                <a:schemeClr val="dk1"/>
              </a:buClr>
              <a:buSzPts val="1100"/>
              <a:buFont typeface="Arial"/>
              <a:buNone/>
            </a:pPr>
            <a:r>
              <a:rPr lang="en-US" sz="1300"/>
              <a:t>More details at </a:t>
            </a:r>
            <a:r>
              <a:rPr lang="en-US" sz="1300" u="sng">
                <a:solidFill>
                  <a:schemeClr val="hlink"/>
                </a:solidFill>
                <a:hlinkClick r:id="rId5"/>
              </a:rPr>
              <a:t>https://www.openmainframeproject.org/projects/zowe/conformance</a:t>
            </a:r>
            <a:endParaRPr sz="1300"/>
          </a:p>
        </p:txBody>
      </p:sp>
      <p:pic>
        <p:nvPicPr>
          <p:cNvPr id="1208" name="Google Shape;1208;p148"/>
          <p:cNvPicPr preferRelativeResize="0"/>
          <p:nvPr/>
        </p:nvPicPr>
        <p:blipFill>
          <a:blip r:embed="rId6">
            <a:alphaModFix/>
          </a:blip>
          <a:stretch>
            <a:fillRect/>
          </a:stretch>
        </p:blipFill>
        <p:spPr>
          <a:xfrm>
            <a:off x="6385897" y="1198199"/>
            <a:ext cx="2258353" cy="1182014"/>
          </a:xfrm>
          <a:prstGeom prst="rect">
            <a:avLst/>
          </a:prstGeom>
          <a:noFill/>
          <a:ln>
            <a:noFill/>
          </a:ln>
        </p:spPr>
      </p:pic>
      <p:pic>
        <p:nvPicPr>
          <p:cNvPr id="1209" name="Google Shape;1209;p148"/>
          <p:cNvPicPr preferRelativeResize="0"/>
          <p:nvPr/>
        </p:nvPicPr>
        <p:blipFill>
          <a:blip r:embed="rId7">
            <a:alphaModFix/>
          </a:blip>
          <a:stretch>
            <a:fillRect/>
          </a:stretch>
        </p:blipFill>
        <p:spPr>
          <a:xfrm>
            <a:off x="6385900" y="2770250"/>
            <a:ext cx="2258350" cy="1300112"/>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4" name="Shape 1214"/>
        <p:cNvGrpSpPr/>
        <p:nvPr/>
      </p:nvGrpSpPr>
      <p:grpSpPr>
        <a:xfrm>
          <a:off x="0" y="0"/>
          <a:ext cx="0" cy="0"/>
          <a:chOff x="0" y="0"/>
          <a:chExt cx="0" cy="0"/>
        </a:xfrm>
      </p:grpSpPr>
      <p:sp>
        <p:nvSpPr>
          <p:cNvPr id="1215" name="Google Shape;1215;p149"/>
          <p:cNvSpPr txBox="1"/>
          <p:nvPr>
            <p:ph idx="12" type="sldNum"/>
          </p:nvPr>
        </p:nvSpPr>
        <p:spPr>
          <a:xfrm>
            <a:off x="8227785" y="4803546"/>
            <a:ext cx="580500" cy="273900"/>
          </a:xfrm>
          <a:prstGeom prst="rect">
            <a:avLst/>
          </a:prstGeom>
        </p:spPr>
        <p:txBody>
          <a:bodyPr anchorCtr="0" anchor="ctr" bIns="68575" lIns="68575" spcFirstLastPara="1" rIns="68575" wrap="square" tIns="68575">
            <a:noAutofit/>
          </a:bodyPr>
          <a:lstStyle/>
          <a:p>
            <a:pPr indent="0" lvl="0" marL="0" rtl="0" algn="r">
              <a:spcBef>
                <a:spcPts val="0"/>
              </a:spcBef>
              <a:spcAft>
                <a:spcPts val="0"/>
              </a:spcAft>
              <a:buClr>
                <a:srgbClr val="001F8E"/>
              </a:buClr>
              <a:buSzPts val="250"/>
              <a:buFont typeface="Gill Sans"/>
              <a:buNone/>
            </a:pPr>
            <a:fld id="{00000000-1234-1234-1234-123412341234}" type="slidenum">
              <a:rPr lang="en-US"/>
              <a:t>‹#›</a:t>
            </a:fld>
            <a:endParaRPr/>
          </a:p>
        </p:txBody>
      </p:sp>
      <p:sp>
        <p:nvSpPr>
          <p:cNvPr id="1216" name="Google Shape;1216;p149"/>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Showcase Your Career Opportunities in Mainframe</a:t>
            </a:r>
            <a:endParaRPr/>
          </a:p>
        </p:txBody>
      </p:sp>
      <p:sp>
        <p:nvSpPr>
          <p:cNvPr id="1217" name="Google Shape;1217;p149"/>
          <p:cNvSpPr txBox="1"/>
          <p:nvPr>
            <p:ph idx="1" type="body"/>
          </p:nvPr>
        </p:nvSpPr>
        <p:spPr>
          <a:xfrm>
            <a:off x="317500" y="943425"/>
            <a:ext cx="3561900" cy="3143100"/>
          </a:xfrm>
          <a:prstGeom prst="rect">
            <a:avLst/>
          </a:prstGeom>
        </p:spPr>
        <p:txBody>
          <a:bodyPr anchorCtr="0" anchor="t" bIns="91425" lIns="91425" spcFirstLastPara="1" rIns="91425" wrap="square" tIns="91425">
            <a:noAutofit/>
          </a:bodyPr>
          <a:lstStyle/>
          <a:p>
            <a:pPr indent="-355600" lvl="0" marL="457200" rtl="0" algn="l">
              <a:spcBef>
                <a:spcPts val="400"/>
              </a:spcBef>
              <a:spcAft>
                <a:spcPts val="0"/>
              </a:spcAft>
              <a:buSzPts val="2000"/>
              <a:buChar char="•"/>
            </a:pPr>
            <a:r>
              <a:rPr lang="en-US"/>
              <a:t>S</a:t>
            </a:r>
            <a:r>
              <a:rPr lang="en-US"/>
              <a:t>howcase of Open Mainframe Project members who are hiring for mainframe positions</a:t>
            </a:r>
            <a:endParaRPr/>
          </a:p>
          <a:p>
            <a:pPr indent="-355600" lvl="0" marL="457200" rtl="0" algn="l">
              <a:spcBef>
                <a:spcPts val="1000"/>
              </a:spcBef>
              <a:spcAft>
                <a:spcPts val="1000"/>
              </a:spcAft>
              <a:buSzPts val="2000"/>
              <a:buChar char="•"/>
            </a:pPr>
            <a:r>
              <a:rPr lang="en-US"/>
              <a:t>Not a job board - links to each member’s job listings</a:t>
            </a:r>
            <a:endParaRPr/>
          </a:p>
        </p:txBody>
      </p:sp>
      <p:sp>
        <p:nvSpPr>
          <p:cNvPr id="1218" name="Google Shape;1218;p149"/>
          <p:cNvSpPr txBox="1"/>
          <p:nvPr/>
        </p:nvSpPr>
        <p:spPr>
          <a:xfrm>
            <a:off x="4141775" y="4684225"/>
            <a:ext cx="47133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US" sz="1200" u="sng">
                <a:solidFill>
                  <a:schemeClr val="hlink"/>
                </a:solidFill>
                <a:hlinkClick r:id="rId3"/>
              </a:rPr>
              <a:t>https://www.openmainframeproject.org/resources/careers</a:t>
            </a:r>
            <a:r>
              <a:rPr i="1" lang="en-US" sz="1200"/>
              <a:t> </a:t>
            </a:r>
            <a:endParaRPr i="1" sz="1200"/>
          </a:p>
        </p:txBody>
      </p:sp>
      <p:pic>
        <p:nvPicPr>
          <p:cNvPr id="1219" name="Google Shape;1219;p149"/>
          <p:cNvPicPr preferRelativeResize="0"/>
          <p:nvPr/>
        </p:nvPicPr>
        <p:blipFill rotWithShape="1">
          <a:blip r:embed="rId4">
            <a:alphaModFix/>
          </a:blip>
          <a:srcRect b="29544" l="0" r="0" t="11506"/>
          <a:stretch/>
        </p:blipFill>
        <p:spPr>
          <a:xfrm>
            <a:off x="4530387" y="820850"/>
            <a:ext cx="3936074" cy="3863373"/>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5" name="Shape 665"/>
        <p:cNvGrpSpPr/>
        <p:nvPr/>
      </p:nvGrpSpPr>
      <p:grpSpPr>
        <a:xfrm>
          <a:off x="0" y="0"/>
          <a:ext cx="0" cy="0"/>
          <a:chOff x="0" y="0"/>
          <a:chExt cx="0" cy="0"/>
        </a:xfrm>
      </p:grpSpPr>
      <p:sp>
        <p:nvSpPr>
          <p:cNvPr id="666" name="Google Shape;666;p105"/>
          <p:cNvSpPr txBox="1"/>
          <p:nvPr>
            <p:ph type="title"/>
          </p:nvPr>
        </p:nvSpPr>
        <p:spPr>
          <a:xfrm>
            <a:off x="257793" y="114817"/>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900"/>
              <a:t>Example: Leveraging Zowe Create Efficiencies</a:t>
            </a:r>
            <a:endParaRPr sz="2900"/>
          </a:p>
        </p:txBody>
      </p:sp>
      <p:grpSp>
        <p:nvGrpSpPr>
          <p:cNvPr id="667" name="Google Shape;667;p105"/>
          <p:cNvGrpSpPr/>
          <p:nvPr/>
        </p:nvGrpSpPr>
        <p:grpSpPr>
          <a:xfrm>
            <a:off x="911350" y="1504650"/>
            <a:ext cx="1930225" cy="2558850"/>
            <a:chOff x="1029925" y="1437250"/>
            <a:chExt cx="1930225" cy="2558850"/>
          </a:xfrm>
        </p:grpSpPr>
        <p:sp>
          <p:nvSpPr>
            <p:cNvPr id="668" name="Google Shape;668;p105"/>
            <p:cNvSpPr/>
            <p:nvPr/>
          </p:nvSpPr>
          <p:spPr>
            <a:xfrm>
              <a:off x="1029925" y="3608300"/>
              <a:ext cx="1930225" cy="387800"/>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Core Application</a:t>
              </a:r>
              <a:endParaRPr>
                <a:latin typeface="Gill Sans"/>
                <a:ea typeface="Gill Sans"/>
                <a:cs typeface="Gill Sans"/>
                <a:sym typeface="Gill Sans"/>
              </a:endParaRPr>
            </a:p>
          </p:txBody>
        </p:sp>
        <p:sp>
          <p:nvSpPr>
            <p:cNvPr id="669" name="Google Shape;669;p105"/>
            <p:cNvSpPr/>
            <p:nvPr/>
          </p:nvSpPr>
          <p:spPr>
            <a:xfrm>
              <a:off x="1029925" y="1437250"/>
              <a:ext cx="1930225" cy="1887000"/>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Custom Integration Layer</a:t>
              </a:r>
              <a:endParaRPr>
                <a:latin typeface="Gill Sans"/>
                <a:ea typeface="Gill Sans"/>
                <a:cs typeface="Gill Sans"/>
                <a:sym typeface="Gill Sans"/>
              </a:endParaRPr>
            </a:p>
            <a:p>
              <a:pPr indent="0" lvl="0" marL="0" rtl="0" algn="ctr">
                <a:spcBef>
                  <a:spcPts val="0"/>
                </a:spcBef>
                <a:spcAft>
                  <a:spcPts val="0"/>
                </a:spcAft>
                <a:buNone/>
              </a:pPr>
              <a:r>
                <a:rPr lang="en-US" sz="900">
                  <a:latin typeface="Gill Sans"/>
                  <a:ea typeface="Gill Sans"/>
                  <a:cs typeface="Gill Sans"/>
                  <a:sym typeface="Gill Sans"/>
                </a:rPr>
                <a:t>(UI, App Integrations, APIs)</a:t>
              </a:r>
              <a:endParaRPr sz="900">
                <a:latin typeface="Gill Sans"/>
                <a:ea typeface="Gill Sans"/>
                <a:cs typeface="Gill Sans"/>
                <a:sym typeface="Gill Sans"/>
              </a:endParaRPr>
            </a:p>
          </p:txBody>
        </p:sp>
      </p:grpSp>
      <p:sp>
        <p:nvSpPr>
          <p:cNvPr id="670" name="Google Shape;670;p105"/>
          <p:cNvSpPr txBox="1"/>
          <p:nvPr/>
        </p:nvSpPr>
        <p:spPr>
          <a:xfrm>
            <a:off x="257800" y="4126075"/>
            <a:ext cx="32373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latin typeface="Gill Sans"/>
                <a:ea typeface="Gill Sans"/>
                <a:cs typeface="Gill Sans"/>
                <a:sym typeface="Gill Sans"/>
              </a:rPr>
              <a:t>Without Zowe</a:t>
            </a:r>
            <a:endParaRPr b="1">
              <a:latin typeface="Gill Sans"/>
              <a:ea typeface="Gill Sans"/>
              <a:cs typeface="Gill Sans"/>
              <a:sym typeface="Gill Sans"/>
            </a:endParaRPr>
          </a:p>
          <a:p>
            <a:pPr indent="0" lvl="0" marL="0" rtl="0" algn="ctr">
              <a:spcBef>
                <a:spcPts val="0"/>
              </a:spcBef>
              <a:spcAft>
                <a:spcPts val="0"/>
              </a:spcAft>
              <a:buNone/>
            </a:pPr>
            <a:r>
              <a:rPr lang="en-US">
                <a:latin typeface="Gill Sans"/>
                <a:ea typeface="Gill Sans"/>
                <a:cs typeface="Gill Sans"/>
                <a:sym typeface="Gill Sans"/>
              </a:rPr>
              <a:t>Full stack supported and developed; expensive R&amp;D and hard to scale</a:t>
            </a:r>
            <a:endParaRPr>
              <a:latin typeface="Gill Sans"/>
              <a:ea typeface="Gill Sans"/>
              <a:cs typeface="Gill Sans"/>
              <a:sym typeface="Gill Sans"/>
            </a:endParaRPr>
          </a:p>
        </p:txBody>
      </p:sp>
      <p:sp>
        <p:nvSpPr>
          <p:cNvPr id="671" name="Google Shape;671;p105"/>
          <p:cNvSpPr txBox="1"/>
          <p:nvPr/>
        </p:nvSpPr>
        <p:spPr>
          <a:xfrm>
            <a:off x="3892675" y="4119225"/>
            <a:ext cx="44343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latin typeface="Gill Sans"/>
                <a:ea typeface="Gill Sans"/>
                <a:cs typeface="Gill Sans"/>
                <a:sym typeface="Gill Sans"/>
              </a:rPr>
              <a:t>With Zowe</a:t>
            </a:r>
            <a:endParaRPr b="1">
              <a:latin typeface="Gill Sans"/>
              <a:ea typeface="Gill Sans"/>
              <a:cs typeface="Gill Sans"/>
              <a:sym typeface="Gill Sans"/>
            </a:endParaRPr>
          </a:p>
          <a:p>
            <a:pPr indent="0" lvl="0" marL="0" rtl="0" algn="ctr">
              <a:spcBef>
                <a:spcPts val="0"/>
              </a:spcBef>
              <a:spcAft>
                <a:spcPts val="0"/>
              </a:spcAft>
              <a:buNone/>
            </a:pPr>
            <a:r>
              <a:rPr lang="en-US">
                <a:latin typeface="Gill Sans"/>
                <a:ea typeface="Gill Sans"/>
                <a:cs typeface="Gill Sans"/>
                <a:sym typeface="Gill Sans"/>
              </a:rPr>
              <a:t>Focus on Core Application and leverage Zowe components to better integrate with DevOps workflows</a:t>
            </a:r>
            <a:endParaRPr>
              <a:latin typeface="Gill Sans"/>
              <a:ea typeface="Gill Sans"/>
              <a:cs typeface="Gill Sans"/>
              <a:sym typeface="Gill Sans"/>
            </a:endParaRPr>
          </a:p>
        </p:txBody>
      </p:sp>
      <p:sp>
        <p:nvSpPr>
          <p:cNvPr id="672" name="Google Shape;672;p105"/>
          <p:cNvSpPr/>
          <p:nvPr/>
        </p:nvSpPr>
        <p:spPr>
          <a:xfrm>
            <a:off x="3318200" y="3686875"/>
            <a:ext cx="5636700" cy="365425"/>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Core Application</a:t>
            </a:r>
            <a:endParaRPr>
              <a:latin typeface="Gill Sans"/>
              <a:ea typeface="Gill Sans"/>
              <a:cs typeface="Gill Sans"/>
              <a:sym typeface="Gill Sans"/>
            </a:endParaRPr>
          </a:p>
        </p:txBody>
      </p:sp>
      <p:grpSp>
        <p:nvGrpSpPr>
          <p:cNvPr id="673" name="Google Shape;673;p105"/>
          <p:cNvGrpSpPr/>
          <p:nvPr/>
        </p:nvGrpSpPr>
        <p:grpSpPr>
          <a:xfrm>
            <a:off x="3318200" y="1504626"/>
            <a:ext cx="5636700" cy="1887000"/>
            <a:chOff x="3318200" y="1504626"/>
            <a:chExt cx="5636700" cy="1887000"/>
          </a:xfrm>
        </p:grpSpPr>
        <p:sp>
          <p:nvSpPr>
            <p:cNvPr id="674" name="Google Shape;674;p105"/>
            <p:cNvSpPr/>
            <p:nvPr/>
          </p:nvSpPr>
          <p:spPr>
            <a:xfrm>
              <a:off x="3318200" y="1504626"/>
              <a:ext cx="5636700" cy="1887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105"/>
            <p:cNvSpPr/>
            <p:nvPr/>
          </p:nvSpPr>
          <p:spPr>
            <a:xfrm>
              <a:off x="4487191" y="2078787"/>
              <a:ext cx="1060475" cy="477141"/>
            </a:xfrm>
            <a:prstGeom prst="flowChartProcess">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latin typeface="Gill Sans"/>
                  <a:ea typeface="Gill Sans"/>
                  <a:cs typeface="Gill Sans"/>
                  <a:sym typeface="Gill Sans"/>
                </a:rPr>
                <a:t>Zowe Desktop</a:t>
              </a:r>
              <a:endParaRPr sz="1100">
                <a:latin typeface="Gill Sans"/>
                <a:ea typeface="Gill Sans"/>
                <a:cs typeface="Gill Sans"/>
                <a:sym typeface="Gill Sans"/>
              </a:endParaRPr>
            </a:p>
            <a:p>
              <a:pPr indent="0" lvl="0" marL="0" rtl="0" algn="ctr">
                <a:spcBef>
                  <a:spcPts val="0"/>
                </a:spcBef>
                <a:spcAft>
                  <a:spcPts val="0"/>
                </a:spcAft>
                <a:buNone/>
              </a:pPr>
              <a:r>
                <a:rPr lang="en-US" sz="900">
                  <a:latin typeface="Gill Sans"/>
                  <a:ea typeface="Gill Sans"/>
                  <a:cs typeface="Gill Sans"/>
                  <a:sym typeface="Gill Sans"/>
                </a:rPr>
                <a:t>(Web UI interface)</a:t>
              </a:r>
              <a:endParaRPr sz="900">
                <a:latin typeface="Gill Sans"/>
                <a:ea typeface="Gill Sans"/>
                <a:cs typeface="Gill Sans"/>
                <a:sym typeface="Gill Sans"/>
              </a:endParaRPr>
            </a:p>
          </p:txBody>
        </p:sp>
        <p:sp>
          <p:nvSpPr>
            <p:cNvPr id="676" name="Google Shape;676;p105"/>
            <p:cNvSpPr/>
            <p:nvPr/>
          </p:nvSpPr>
          <p:spPr>
            <a:xfrm>
              <a:off x="7785250" y="2078787"/>
              <a:ext cx="1060475" cy="477141"/>
            </a:xfrm>
            <a:prstGeom prst="flowChartProcess">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latin typeface="Gill Sans"/>
                  <a:ea typeface="Gill Sans"/>
                  <a:cs typeface="Gill Sans"/>
                  <a:sym typeface="Gill Sans"/>
                </a:rPr>
                <a:t>Zowe CLI</a:t>
              </a:r>
              <a:endParaRPr sz="1100">
                <a:latin typeface="Gill Sans"/>
                <a:ea typeface="Gill Sans"/>
                <a:cs typeface="Gill Sans"/>
                <a:sym typeface="Gill Sans"/>
              </a:endParaRPr>
            </a:p>
            <a:p>
              <a:pPr indent="0" lvl="0" marL="0" rtl="0" algn="ctr">
                <a:spcBef>
                  <a:spcPts val="0"/>
                </a:spcBef>
                <a:spcAft>
                  <a:spcPts val="0"/>
                </a:spcAft>
                <a:buNone/>
              </a:pPr>
              <a:r>
                <a:rPr lang="en-US" sz="900">
                  <a:latin typeface="Gill Sans"/>
                  <a:ea typeface="Gill Sans"/>
                  <a:cs typeface="Gill Sans"/>
                  <a:sym typeface="Gill Sans"/>
                </a:rPr>
                <a:t>(CLI interface for scripting)</a:t>
              </a:r>
              <a:endParaRPr sz="900">
                <a:latin typeface="Gill Sans"/>
                <a:ea typeface="Gill Sans"/>
                <a:cs typeface="Gill Sans"/>
                <a:sym typeface="Gill Sans"/>
              </a:endParaRPr>
            </a:p>
          </p:txBody>
        </p:sp>
        <p:sp>
          <p:nvSpPr>
            <p:cNvPr id="677" name="Google Shape;677;p105"/>
            <p:cNvSpPr/>
            <p:nvPr/>
          </p:nvSpPr>
          <p:spPr>
            <a:xfrm>
              <a:off x="7179150" y="2515189"/>
              <a:ext cx="1335600" cy="662400"/>
            </a:xfrm>
            <a:prstGeom prst="bentUpArrow">
              <a:avLst>
                <a:gd fmla="val 23714" name="adj1"/>
                <a:gd fmla="val 25000" name="adj2"/>
                <a:gd fmla="val 25000" name="adj3"/>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78" name="Google Shape;678;p105"/>
            <p:cNvPicPr preferRelativeResize="0"/>
            <p:nvPr/>
          </p:nvPicPr>
          <p:blipFill>
            <a:blip r:embed="rId3">
              <a:alphaModFix/>
            </a:blip>
            <a:stretch>
              <a:fillRect/>
            </a:stretch>
          </p:blipFill>
          <p:spPr>
            <a:xfrm>
              <a:off x="5488642" y="1504632"/>
              <a:ext cx="1242367" cy="521261"/>
            </a:xfrm>
            <a:prstGeom prst="rect">
              <a:avLst/>
            </a:prstGeom>
            <a:noFill/>
            <a:ln>
              <a:noFill/>
            </a:ln>
          </p:spPr>
        </p:pic>
        <p:grpSp>
          <p:nvGrpSpPr>
            <p:cNvPr id="679" name="Google Shape;679;p105"/>
            <p:cNvGrpSpPr/>
            <p:nvPr/>
          </p:nvGrpSpPr>
          <p:grpSpPr>
            <a:xfrm>
              <a:off x="3387850" y="2078787"/>
              <a:ext cx="1060463" cy="477141"/>
              <a:chOff x="3997450" y="1438350"/>
              <a:chExt cx="1060463" cy="508300"/>
            </a:xfrm>
          </p:grpSpPr>
          <p:sp>
            <p:nvSpPr>
              <p:cNvPr id="680" name="Google Shape;680;p105"/>
              <p:cNvSpPr/>
              <p:nvPr/>
            </p:nvSpPr>
            <p:spPr>
              <a:xfrm>
                <a:off x="3997450" y="1438350"/>
                <a:ext cx="1060463" cy="508300"/>
              </a:xfrm>
              <a:prstGeom prst="flowChartProcess">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latin typeface="Gill Sans"/>
                    <a:ea typeface="Gill Sans"/>
                    <a:cs typeface="Gill Sans"/>
                    <a:sym typeface="Gill Sans"/>
                  </a:rPr>
                  <a:t>Zowe Explorer</a:t>
                </a:r>
                <a:endParaRPr sz="1100">
                  <a:latin typeface="Gill Sans"/>
                  <a:ea typeface="Gill Sans"/>
                  <a:cs typeface="Gill Sans"/>
                  <a:sym typeface="Gill Sans"/>
                </a:endParaRPr>
              </a:p>
              <a:p>
                <a:pPr indent="0" lvl="0" marL="0" rtl="0" algn="ctr">
                  <a:spcBef>
                    <a:spcPts val="0"/>
                  </a:spcBef>
                  <a:spcAft>
                    <a:spcPts val="0"/>
                  </a:spcAft>
                  <a:buNone/>
                </a:pPr>
                <a:r>
                  <a:t/>
                </a:r>
                <a:endParaRPr sz="900">
                  <a:latin typeface="Gill Sans"/>
                  <a:ea typeface="Gill Sans"/>
                  <a:cs typeface="Gill Sans"/>
                  <a:sym typeface="Gill Sans"/>
                </a:endParaRPr>
              </a:p>
            </p:txBody>
          </p:sp>
          <p:pic>
            <p:nvPicPr>
              <p:cNvPr id="681" name="Google Shape;681;p105"/>
              <p:cNvPicPr preferRelativeResize="0"/>
              <p:nvPr/>
            </p:nvPicPr>
            <p:blipFill>
              <a:blip r:embed="rId4">
                <a:alphaModFix/>
              </a:blip>
              <a:stretch>
                <a:fillRect/>
              </a:stretch>
            </p:blipFill>
            <p:spPr>
              <a:xfrm>
                <a:off x="4272700" y="1721378"/>
                <a:ext cx="180701" cy="180701"/>
              </a:xfrm>
              <a:prstGeom prst="rect">
                <a:avLst/>
              </a:prstGeom>
              <a:noFill/>
              <a:ln>
                <a:noFill/>
              </a:ln>
            </p:spPr>
          </p:pic>
          <p:pic>
            <p:nvPicPr>
              <p:cNvPr id="682" name="Google Shape;682;p105"/>
              <p:cNvPicPr preferRelativeResize="0"/>
              <p:nvPr/>
            </p:nvPicPr>
            <p:blipFill>
              <a:blip r:embed="rId5">
                <a:alphaModFix/>
              </a:blip>
              <a:stretch>
                <a:fillRect/>
              </a:stretch>
            </p:blipFill>
            <p:spPr>
              <a:xfrm>
                <a:off x="4556975" y="1721375"/>
                <a:ext cx="180700" cy="180700"/>
              </a:xfrm>
              <a:prstGeom prst="rect">
                <a:avLst/>
              </a:prstGeom>
              <a:noFill/>
              <a:ln>
                <a:noFill/>
              </a:ln>
            </p:spPr>
          </p:pic>
        </p:grpSp>
        <p:sp>
          <p:nvSpPr>
            <p:cNvPr id="683" name="Google Shape;683;p105"/>
            <p:cNvSpPr/>
            <p:nvPr/>
          </p:nvSpPr>
          <p:spPr>
            <a:xfrm>
              <a:off x="5579588" y="2078787"/>
              <a:ext cx="1060475" cy="477141"/>
            </a:xfrm>
            <a:prstGeom prst="flowChartProcess">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latin typeface="Gill Sans"/>
                  <a:ea typeface="Gill Sans"/>
                  <a:cs typeface="Gill Sans"/>
                  <a:sym typeface="Gill Sans"/>
                </a:rPr>
                <a:t>Dev SDKs</a:t>
              </a:r>
              <a:endParaRPr sz="1100">
                <a:latin typeface="Gill Sans"/>
                <a:ea typeface="Gill Sans"/>
                <a:cs typeface="Gill Sans"/>
                <a:sym typeface="Gill Sans"/>
              </a:endParaRPr>
            </a:p>
            <a:p>
              <a:pPr indent="0" lvl="0" marL="0" rtl="0" algn="ctr">
                <a:spcBef>
                  <a:spcPts val="0"/>
                </a:spcBef>
                <a:spcAft>
                  <a:spcPts val="0"/>
                </a:spcAft>
                <a:buNone/>
              </a:pPr>
              <a:r>
                <a:rPr lang="en-US" sz="800">
                  <a:latin typeface="Gill Sans"/>
                  <a:ea typeface="Gill Sans"/>
                  <a:cs typeface="Gill Sans"/>
                  <a:sym typeface="Gill Sans"/>
                </a:rPr>
                <a:t>(Java,JS,Python,Swift)</a:t>
              </a:r>
              <a:endParaRPr sz="800">
                <a:latin typeface="Gill Sans"/>
                <a:ea typeface="Gill Sans"/>
                <a:cs typeface="Gill Sans"/>
                <a:sym typeface="Gill Sans"/>
              </a:endParaRPr>
            </a:p>
          </p:txBody>
        </p:sp>
        <p:grpSp>
          <p:nvGrpSpPr>
            <p:cNvPr id="684" name="Google Shape;684;p105"/>
            <p:cNvGrpSpPr/>
            <p:nvPr/>
          </p:nvGrpSpPr>
          <p:grpSpPr>
            <a:xfrm>
              <a:off x="6685897" y="2078787"/>
              <a:ext cx="1060475" cy="477141"/>
              <a:chOff x="6762097" y="1430475"/>
              <a:chExt cx="1060475" cy="508300"/>
            </a:xfrm>
          </p:grpSpPr>
          <p:sp>
            <p:nvSpPr>
              <p:cNvPr id="685" name="Google Shape;685;p105"/>
              <p:cNvSpPr/>
              <p:nvPr/>
            </p:nvSpPr>
            <p:spPr>
              <a:xfrm>
                <a:off x="6762097" y="1430475"/>
                <a:ext cx="1060475" cy="508300"/>
              </a:xfrm>
              <a:prstGeom prst="flowChartProcess">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latin typeface="Gill Sans"/>
                    <a:ea typeface="Gill Sans"/>
                    <a:cs typeface="Gill Sans"/>
                    <a:sym typeface="Gill Sans"/>
                  </a:rPr>
                  <a:t>Zowe Chat</a:t>
                </a:r>
                <a:endParaRPr sz="1100">
                  <a:latin typeface="Gill Sans"/>
                  <a:ea typeface="Gill Sans"/>
                  <a:cs typeface="Gill Sans"/>
                  <a:sym typeface="Gill Sans"/>
                </a:endParaRPr>
              </a:p>
              <a:p>
                <a:pPr indent="0" lvl="0" marL="0" rtl="0" algn="ctr">
                  <a:spcBef>
                    <a:spcPts val="0"/>
                  </a:spcBef>
                  <a:spcAft>
                    <a:spcPts val="0"/>
                  </a:spcAft>
                  <a:buNone/>
                </a:pPr>
                <a:r>
                  <a:t/>
                </a:r>
                <a:endParaRPr sz="900">
                  <a:latin typeface="Gill Sans"/>
                  <a:ea typeface="Gill Sans"/>
                  <a:cs typeface="Gill Sans"/>
                  <a:sym typeface="Gill Sans"/>
                </a:endParaRPr>
              </a:p>
            </p:txBody>
          </p:sp>
          <p:pic>
            <p:nvPicPr>
              <p:cNvPr id="686" name="Google Shape;686;p105"/>
              <p:cNvPicPr preferRelativeResize="0"/>
              <p:nvPr/>
            </p:nvPicPr>
            <p:blipFill>
              <a:blip r:embed="rId6">
                <a:alphaModFix/>
              </a:blip>
              <a:stretch>
                <a:fillRect/>
              </a:stretch>
            </p:blipFill>
            <p:spPr>
              <a:xfrm>
                <a:off x="7204072" y="1739376"/>
                <a:ext cx="176525" cy="176525"/>
              </a:xfrm>
              <a:prstGeom prst="rect">
                <a:avLst/>
              </a:prstGeom>
              <a:noFill/>
              <a:ln>
                <a:noFill/>
              </a:ln>
            </p:spPr>
          </p:pic>
        </p:grpSp>
        <p:sp>
          <p:nvSpPr>
            <p:cNvPr id="687" name="Google Shape;687;p105"/>
            <p:cNvSpPr/>
            <p:nvPr/>
          </p:nvSpPr>
          <p:spPr>
            <a:xfrm flipH="1">
              <a:off x="3730000" y="2515189"/>
              <a:ext cx="1335600" cy="662400"/>
            </a:xfrm>
            <a:prstGeom prst="bentUpArrow">
              <a:avLst>
                <a:gd fmla="val 23714" name="adj1"/>
                <a:gd fmla="val 25000" name="adj2"/>
                <a:gd fmla="val 25000" name="adj3"/>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105"/>
            <p:cNvSpPr/>
            <p:nvPr/>
          </p:nvSpPr>
          <p:spPr>
            <a:xfrm>
              <a:off x="7007613" y="2515189"/>
              <a:ext cx="410100" cy="521400"/>
            </a:xfrm>
            <a:prstGeom prst="up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105"/>
            <p:cNvSpPr/>
            <p:nvPr/>
          </p:nvSpPr>
          <p:spPr>
            <a:xfrm>
              <a:off x="4808900" y="2515189"/>
              <a:ext cx="410100" cy="521400"/>
            </a:xfrm>
            <a:prstGeom prst="up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105"/>
            <p:cNvSpPr/>
            <p:nvPr/>
          </p:nvSpPr>
          <p:spPr>
            <a:xfrm>
              <a:off x="5908513" y="2508964"/>
              <a:ext cx="410100" cy="521400"/>
            </a:xfrm>
            <a:prstGeom prst="up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105"/>
            <p:cNvSpPr/>
            <p:nvPr/>
          </p:nvSpPr>
          <p:spPr>
            <a:xfrm>
              <a:off x="4771800" y="2833993"/>
              <a:ext cx="2683550" cy="477141"/>
            </a:xfrm>
            <a:prstGeom prst="flowChartProcess">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Zowe API Mediation Layer</a:t>
              </a:r>
              <a:endParaRPr>
                <a:latin typeface="Gill Sans"/>
                <a:ea typeface="Gill Sans"/>
                <a:cs typeface="Gill Sans"/>
                <a:sym typeface="Gill Sans"/>
              </a:endParaRPr>
            </a:p>
            <a:p>
              <a:pPr indent="0" lvl="0" marL="0" rtl="0" algn="ctr">
                <a:spcBef>
                  <a:spcPts val="0"/>
                </a:spcBef>
                <a:spcAft>
                  <a:spcPts val="0"/>
                </a:spcAft>
                <a:buNone/>
              </a:pPr>
              <a:r>
                <a:rPr lang="en-US" sz="900">
                  <a:latin typeface="Gill Sans"/>
                  <a:ea typeface="Gill Sans"/>
                  <a:cs typeface="Gill Sans"/>
                  <a:sym typeface="Gill Sans"/>
                </a:rPr>
                <a:t>(RESTful API gateway - Security)</a:t>
              </a:r>
              <a:endParaRPr sz="900">
                <a:latin typeface="Gill Sans"/>
                <a:ea typeface="Gill Sans"/>
                <a:cs typeface="Gill Sans"/>
                <a:sym typeface="Gill Sans"/>
              </a:endParaRPr>
            </a:p>
          </p:txBody>
        </p:sp>
      </p:grpSp>
      <p:sp>
        <p:nvSpPr>
          <p:cNvPr id="692" name="Google Shape;692;p105"/>
          <p:cNvSpPr/>
          <p:nvPr/>
        </p:nvSpPr>
        <p:spPr>
          <a:xfrm>
            <a:off x="3318200" y="786675"/>
            <a:ext cx="5636700" cy="365425"/>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Value Added </a:t>
            </a:r>
            <a:r>
              <a:rPr lang="en-US">
                <a:latin typeface="Gill Sans"/>
                <a:ea typeface="Gill Sans"/>
                <a:cs typeface="Gill Sans"/>
                <a:sym typeface="Gill Sans"/>
              </a:rPr>
              <a:t>Solutions</a:t>
            </a:r>
            <a:endParaRPr>
              <a:latin typeface="Gill Sans"/>
              <a:ea typeface="Gill Sans"/>
              <a:cs typeface="Gill Sans"/>
              <a:sym typeface="Gill Sans"/>
            </a:endParaRPr>
          </a:p>
        </p:txBody>
      </p:sp>
      <p:sp>
        <p:nvSpPr>
          <p:cNvPr id="693" name="Google Shape;693;p105"/>
          <p:cNvSpPr/>
          <p:nvPr/>
        </p:nvSpPr>
        <p:spPr>
          <a:xfrm>
            <a:off x="5904775" y="1081951"/>
            <a:ext cx="410100" cy="4770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105"/>
          <p:cNvSpPr/>
          <p:nvPr/>
        </p:nvSpPr>
        <p:spPr>
          <a:xfrm>
            <a:off x="5904775" y="3259876"/>
            <a:ext cx="410100" cy="4773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105"/>
          <p:cNvSpPr/>
          <p:nvPr/>
        </p:nvSpPr>
        <p:spPr>
          <a:xfrm>
            <a:off x="911338" y="786675"/>
            <a:ext cx="1930225" cy="365425"/>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Value Added Solutions</a:t>
            </a:r>
            <a:endParaRPr>
              <a:latin typeface="Gill Sans"/>
              <a:ea typeface="Gill Sans"/>
              <a:cs typeface="Gill Sans"/>
              <a:sym typeface="Gill Sans"/>
            </a:endParaRPr>
          </a:p>
        </p:txBody>
      </p:sp>
      <p:sp>
        <p:nvSpPr>
          <p:cNvPr id="696" name="Google Shape;696;p105"/>
          <p:cNvSpPr/>
          <p:nvPr/>
        </p:nvSpPr>
        <p:spPr>
          <a:xfrm>
            <a:off x="1671400" y="1081951"/>
            <a:ext cx="410100" cy="4770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105"/>
          <p:cNvSpPr/>
          <p:nvPr/>
        </p:nvSpPr>
        <p:spPr>
          <a:xfrm>
            <a:off x="1671400" y="3260026"/>
            <a:ext cx="410100" cy="4770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3" name="Shape 1223"/>
        <p:cNvGrpSpPr/>
        <p:nvPr/>
      </p:nvGrpSpPr>
      <p:grpSpPr>
        <a:xfrm>
          <a:off x="0" y="0"/>
          <a:ext cx="0" cy="0"/>
          <a:chOff x="0" y="0"/>
          <a:chExt cx="0" cy="0"/>
        </a:xfrm>
      </p:grpSpPr>
      <p:sp>
        <p:nvSpPr>
          <p:cNvPr id="1224" name="Google Shape;1224;p150"/>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Host a Mentorship</a:t>
            </a:r>
            <a:endParaRPr/>
          </a:p>
        </p:txBody>
      </p:sp>
      <p:sp>
        <p:nvSpPr>
          <p:cNvPr id="1225" name="Google Shape;1225;p150"/>
          <p:cNvSpPr txBox="1"/>
          <p:nvPr>
            <p:ph idx="1" type="body"/>
          </p:nvPr>
        </p:nvSpPr>
        <p:spPr>
          <a:xfrm>
            <a:off x="334000" y="849375"/>
            <a:ext cx="53955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900"/>
              <a:t>Open Mainframe Project funds mentorships for students to bring new talent into mainframe through contributions to open source. These mentees have made huge impacts on hosted projects such as Zowe, Feilong, COBOL Programming Course, and more, as well as broad open source projects such as Alpine Linux, CloudFoundry, Kubernetes, and more.</a:t>
            </a:r>
            <a:endParaRPr sz="1900"/>
          </a:p>
          <a:p>
            <a:pPr indent="0" lvl="0" marL="0" rtl="0" algn="l">
              <a:spcBef>
                <a:spcPts val="400"/>
              </a:spcBef>
              <a:spcAft>
                <a:spcPts val="0"/>
              </a:spcAft>
              <a:buNone/>
            </a:pPr>
            <a:r>
              <a:t/>
            </a:r>
            <a:endParaRPr sz="1900"/>
          </a:p>
          <a:p>
            <a:pPr indent="0" lvl="0" marL="0" rtl="0" algn="l">
              <a:spcBef>
                <a:spcPts val="400"/>
              </a:spcBef>
              <a:spcAft>
                <a:spcPts val="0"/>
              </a:spcAft>
              <a:buNone/>
            </a:pPr>
            <a:r>
              <a:rPr lang="en-US" sz="1900"/>
              <a:t>Members can provide a mentorship and be a mentor, which is funded by the Open Mainframe Project. This provides a unique opportunity to find new talent.</a:t>
            </a:r>
            <a:endParaRPr sz="1900"/>
          </a:p>
          <a:p>
            <a:pPr indent="0" lvl="0" marL="0" rtl="0" algn="l">
              <a:spcBef>
                <a:spcPts val="400"/>
              </a:spcBef>
              <a:spcAft>
                <a:spcPts val="0"/>
              </a:spcAft>
              <a:buNone/>
            </a:pPr>
            <a:r>
              <a:rPr lang="en-US" sz="1900"/>
              <a:t>Contact </a:t>
            </a:r>
            <a:r>
              <a:rPr lang="en-US" sz="1900" u="sng">
                <a:solidFill>
                  <a:schemeClr val="hlink"/>
                </a:solidFill>
                <a:hlinkClick r:id="rId3"/>
              </a:rPr>
              <a:t>mentorship@openmainframeproject.org</a:t>
            </a:r>
            <a:r>
              <a:rPr lang="en-US" sz="1900"/>
              <a:t> if you are interested.</a:t>
            </a:r>
            <a:endParaRPr sz="1900"/>
          </a:p>
        </p:txBody>
      </p:sp>
      <p:pic>
        <p:nvPicPr>
          <p:cNvPr id="1226" name="Google Shape;1226;p150"/>
          <p:cNvPicPr preferRelativeResize="0"/>
          <p:nvPr/>
        </p:nvPicPr>
        <p:blipFill>
          <a:blip r:embed="rId4">
            <a:alphaModFix/>
          </a:blip>
          <a:stretch>
            <a:fillRect/>
          </a:stretch>
        </p:blipFill>
        <p:spPr>
          <a:xfrm>
            <a:off x="5840950" y="1011242"/>
            <a:ext cx="3126201" cy="3120999"/>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0" name="Shape 1230"/>
        <p:cNvGrpSpPr/>
        <p:nvPr/>
      </p:nvGrpSpPr>
      <p:grpSpPr>
        <a:xfrm>
          <a:off x="0" y="0"/>
          <a:ext cx="0" cy="0"/>
          <a:chOff x="0" y="0"/>
          <a:chExt cx="0" cy="0"/>
        </a:xfrm>
      </p:grpSpPr>
      <p:sp>
        <p:nvSpPr>
          <p:cNvPr id="1231" name="Google Shape;1231;p151"/>
          <p:cNvSpPr txBox="1"/>
          <p:nvPr>
            <p:ph idx="1" type="body"/>
          </p:nvPr>
        </p:nvSpPr>
        <p:spPr>
          <a:xfrm>
            <a:off x="232575" y="2317350"/>
            <a:ext cx="1706100" cy="994200"/>
          </a:xfrm>
          <a:prstGeom prst="rect">
            <a:avLst/>
          </a:prstGeom>
        </p:spPr>
        <p:txBody>
          <a:bodyPr anchorCtr="0" anchor="t" bIns="91425" lIns="91425" spcFirstLastPara="1" rIns="91425" wrap="square" tIns="91425">
            <a:normAutofit/>
          </a:bodyPr>
          <a:lstStyle/>
          <a:p>
            <a:pPr indent="0" lvl="0" marL="0" rtl="0" algn="ctr">
              <a:lnSpc>
                <a:spcPct val="115000"/>
              </a:lnSpc>
              <a:spcBef>
                <a:spcPts val="1200"/>
              </a:spcBef>
              <a:spcAft>
                <a:spcPts val="0"/>
              </a:spcAft>
              <a:buNone/>
            </a:pPr>
            <a:r>
              <a:rPr b="1" lang="en-US" sz="900">
                <a:solidFill>
                  <a:srgbClr val="009BDE"/>
                </a:solidFill>
              </a:rPr>
              <a:t>LFX Insights</a:t>
            </a:r>
            <a:br>
              <a:rPr lang="en-US" sz="900">
                <a:solidFill>
                  <a:srgbClr val="000000"/>
                </a:solidFill>
              </a:rPr>
            </a:br>
            <a:r>
              <a:rPr lang="en-US" sz="900">
                <a:solidFill>
                  <a:srgbClr val="000000"/>
                </a:solidFill>
              </a:rPr>
              <a:t>You can’t improve what you don’t measure</a:t>
            </a:r>
            <a:endParaRPr sz="900">
              <a:solidFill>
                <a:srgbClr val="000000"/>
              </a:solidFill>
            </a:endParaRPr>
          </a:p>
          <a:p>
            <a:pPr indent="0" lvl="0" marL="0" rtl="0" algn="ctr">
              <a:spcBef>
                <a:spcPts val="800"/>
              </a:spcBef>
              <a:spcAft>
                <a:spcPts val="0"/>
              </a:spcAft>
              <a:buNone/>
            </a:pPr>
            <a:r>
              <a:t/>
            </a:r>
            <a:endParaRPr sz="900"/>
          </a:p>
        </p:txBody>
      </p:sp>
      <p:sp>
        <p:nvSpPr>
          <p:cNvPr id="1232" name="Google Shape;1232;p151"/>
          <p:cNvSpPr txBox="1"/>
          <p:nvPr>
            <p:ph idx="1" type="body"/>
          </p:nvPr>
        </p:nvSpPr>
        <p:spPr>
          <a:xfrm>
            <a:off x="1966400" y="2317350"/>
            <a:ext cx="1706100" cy="994200"/>
          </a:xfrm>
          <a:prstGeom prst="rect">
            <a:avLst/>
          </a:prstGeom>
        </p:spPr>
        <p:txBody>
          <a:bodyPr anchorCtr="0" anchor="t" bIns="91425" lIns="91425" spcFirstLastPara="1" rIns="91425" wrap="square" tIns="91425">
            <a:normAutofit/>
          </a:bodyPr>
          <a:lstStyle/>
          <a:p>
            <a:pPr indent="0" lvl="0" marL="0" rtl="0" algn="ctr">
              <a:lnSpc>
                <a:spcPct val="115000"/>
              </a:lnSpc>
              <a:spcBef>
                <a:spcPts val="1200"/>
              </a:spcBef>
              <a:spcAft>
                <a:spcPts val="0"/>
              </a:spcAft>
              <a:buNone/>
            </a:pPr>
            <a:r>
              <a:rPr b="1" lang="en-US" sz="900">
                <a:solidFill>
                  <a:srgbClr val="009BDE"/>
                </a:solidFill>
              </a:rPr>
              <a:t>LFX Security</a:t>
            </a:r>
            <a:br>
              <a:rPr lang="en-US" sz="900">
                <a:solidFill>
                  <a:srgbClr val="000000"/>
                </a:solidFill>
              </a:rPr>
            </a:br>
            <a:r>
              <a:rPr lang="en-US" sz="900">
                <a:solidFill>
                  <a:srgbClr val="000000"/>
                </a:solidFill>
              </a:rPr>
              <a:t>Open source security is a shared responsibility</a:t>
            </a:r>
            <a:endParaRPr sz="900">
              <a:solidFill>
                <a:srgbClr val="000000"/>
              </a:solidFill>
            </a:endParaRPr>
          </a:p>
          <a:p>
            <a:pPr indent="0" lvl="0" marL="0" rtl="0" algn="ctr">
              <a:spcBef>
                <a:spcPts val="800"/>
              </a:spcBef>
              <a:spcAft>
                <a:spcPts val="0"/>
              </a:spcAft>
              <a:buNone/>
            </a:pPr>
            <a:r>
              <a:t/>
            </a:r>
            <a:endParaRPr sz="900"/>
          </a:p>
        </p:txBody>
      </p:sp>
      <p:sp>
        <p:nvSpPr>
          <p:cNvPr id="1233" name="Google Shape;1233;p151"/>
          <p:cNvSpPr txBox="1"/>
          <p:nvPr>
            <p:ph idx="1" type="body"/>
          </p:nvPr>
        </p:nvSpPr>
        <p:spPr>
          <a:xfrm>
            <a:off x="3748788" y="2317350"/>
            <a:ext cx="1706100" cy="994200"/>
          </a:xfrm>
          <a:prstGeom prst="rect">
            <a:avLst/>
          </a:prstGeom>
        </p:spPr>
        <p:txBody>
          <a:bodyPr anchorCtr="0" anchor="t" bIns="91425" lIns="91425" spcFirstLastPara="1" rIns="91425" wrap="square" tIns="91425">
            <a:normAutofit lnSpcReduction="10000"/>
          </a:bodyPr>
          <a:lstStyle/>
          <a:p>
            <a:pPr indent="0" lvl="0" marL="0" rtl="0" algn="ctr">
              <a:lnSpc>
                <a:spcPct val="115000"/>
              </a:lnSpc>
              <a:spcBef>
                <a:spcPts val="1200"/>
              </a:spcBef>
              <a:spcAft>
                <a:spcPts val="0"/>
              </a:spcAft>
              <a:buNone/>
            </a:pPr>
            <a:r>
              <a:rPr b="1" lang="en-US" sz="900">
                <a:solidFill>
                  <a:srgbClr val="009BDE"/>
                </a:solidFill>
              </a:rPr>
              <a:t>LFX Individual Dashboard</a:t>
            </a:r>
            <a:br>
              <a:rPr lang="en-US" sz="900">
                <a:solidFill>
                  <a:srgbClr val="000000"/>
                </a:solidFill>
              </a:rPr>
            </a:br>
            <a:r>
              <a:rPr lang="en-US" sz="900">
                <a:solidFill>
                  <a:srgbClr val="000000"/>
                </a:solidFill>
              </a:rPr>
              <a:t>Measure your impact across the entire open source ecosystem</a:t>
            </a:r>
            <a:endParaRPr sz="900">
              <a:solidFill>
                <a:srgbClr val="000000"/>
              </a:solidFill>
            </a:endParaRPr>
          </a:p>
          <a:p>
            <a:pPr indent="0" lvl="0" marL="0" rtl="0" algn="ctr">
              <a:spcBef>
                <a:spcPts val="800"/>
              </a:spcBef>
              <a:spcAft>
                <a:spcPts val="0"/>
              </a:spcAft>
              <a:buNone/>
            </a:pPr>
            <a:r>
              <a:t/>
            </a:r>
            <a:endParaRPr sz="900"/>
          </a:p>
        </p:txBody>
      </p:sp>
      <p:sp>
        <p:nvSpPr>
          <p:cNvPr id="1234" name="Google Shape;1234;p151"/>
          <p:cNvSpPr txBox="1"/>
          <p:nvPr>
            <p:ph idx="1" type="body"/>
          </p:nvPr>
        </p:nvSpPr>
        <p:spPr>
          <a:xfrm>
            <a:off x="5460776" y="2317350"/>
            <a:ext cx="1706100" cy="994200"/>
          </a:xfrm>
          <a:prstGeom prst="rect">
            <a:avLst/>
          </a:prstGeom>
        </p:spPr>
        <p:txBody>
          <a:bodyPr anchorCtr="0" anchor="t" bIns="91425" lIns="91425" spcFirstLastPara="1" rIns="91425" wrap="square" tIns="91425">
            <a:normAutofit/>
          </a:bodyPr>
          <a:lstStyle/>
          <a:p>
            <a:pPr indent="0" lvl="0" marL="0" rtl="0" algn="ctr">
              <a:lnSpc>
                <a:spcPct val="115000"/>
              </a:lnSpc>
              <a:spcBef>
                <a:spcPts val="1200"/>
              </a:spcBef>
              <a:spcAft>
                <a:spcPts val="0"/>
              </a:spcAft>
              <a:buNone/>
            </a:pPr>
            <a:r>
              <a:rPr b="1" lang="en-US" sz="900">
                <a:solidFill>
                  <a:srgbClr val="009BDE"/>
                </a:solidFill>
              </a:rPr>
              <a:t>LFX Mentorship</a:t>
            </a:r>
            <a:br>
              <a:rPr lang="en-US" sz="900">
                <a:solidFill>
                  <a:srgbClr val="000000"/>
                </a:solidFill>
              </a:rPr>
            </a:br>
            <a:r>
              <a:rPr lang="en-US" sz="900">
                <a:solidFill>
                  <a:srgbClr val="000000"/>
                </a:solidFill>
              </a:rPr>
              <a:t>Train future open source leaders</a:t>
            </a:r>
            <a:endParaRPr sz="900">
              <a:solidFill>
                <a:srgbClr val="000000"/>
              </a:solidFill>
            </a:endParaRPr>
          </a:p>
          <a:p>
            <a:pPr indent="0" lvl="0" marL="0" rtl="0" algn="ctr">
              <a:spcBef>
                <a:spcPts val="800"/>
              </a:spcBef>
              <a:spcAft>
                <a:spcPts val="0"/>
              </a:spcAft>
              <a:buNone/>
            </a:pPr>
            <a:r>
              <a:t/>
            </a:r>
            <a:endParaRPr sz="900"/>
          </a:p>
        </p:txBody>
      </p:sp>
      <p:sp>
        <p:nvSpPr>
          <p:cNvPr id="1235" name="Google Shape;1235;p151"/>
          <p:cNvSpPr txBox="1"/>
          <p:nvPr>
            <p:ph idx="1" type="body"/>
          </p:nvPr>
        </p:nvSpPr>
        <p:spPr>
          <a:xfrm>
            <a:off x="7205326" y="2317350"/>
            <a:ext cx="1706100" cy="994200"/>
          </a:xfrm>
          <a:prstGeom prst="rect">
            <a:avLst/>
          </a:prstGeom>
        </p:spPr>
        <p:txBody>
          <a:bodyPr anchorCtr="0" anchor="t" bIns="91425" lIns="91425" spcFirstLastPara="1" rIns="91425" wrap="square" tIns="91425">
            <a:normAutofit/>
          </a:bodyPr>
          <a:lstStyle/>
          <a:p>
            <a:pPr indent="0" lvl="0" marL="0" rtl="0" algn="ctr">
              <a:lnSpc>
                <a:spcPct val="115000"/>
              </a:lnSpc>
              <a:spcBef>
                <a:spcPts val="1200"/>
              </a:spcBef>
              <a:spcAft>
                <a:spcPts val="200"/>
              </a:spcAft>
              <a:buNone/>
            </a:pPr>
            <a:r>
              <a:rPr b="1" lang="en-US" sz="900">
                <a:solidFill>
                  <a:srgbClr val="009BDE"/>
                </a:solidFill>
              </a:rPr>
              <a:t>LFX EasyCLA</a:t>
            </a:r>
            <a:br>
              <a:rPr lang="en-US" sz="900">
                <a:solidFill>
                  <a:srgbClr val="000000"/>
                </a:solidFill>
              </a:rPr>
            </a:br>
            <a:r>
              <a:rPr lang="en-US" sz="900">
                <a:solidFill>
                  <a:srgbClr val="000000"/>
                </a:solidFill>
              </a:rPr>
              <a:t>Don’t let contribution policy disrupt development velocity</a:t>
            </a:r>
            <a:endParaRPr sz="900"/>
          </a:p>
        </p:txBody>
      </p:sp>
      <p:pic>
        <p:nvPicPr>
          <p:cNvPr id="1236" name="Google Shape;1236;p151"/>
          <p:cNvPicPr preferRelativeResize="0"/>
          <p:nvPr/>
        </p:nvPicPr>
        <p:blipFill>
          <a:blip r:embed="rId3">
            <a:alphaModFix/>
          </a:blip>
          <a:stretch>
            <a:fillRect/>
          </a:stretch>
        </p:blipFill>
        <p:spPr>
          <a:xfrm>
            <a:off x="5535161" y="1336339"/>
            <a:ext cx="1635823" cy="994196"/>
          </a:xfrm>
          <a:prstGeom prst="rect">
            <a:avLst/>
          </a:prstGeom>
          <a:noFill/>
          <a:ln>
            <a:noFill/>
          </a:ln>
        </p:spPr>
      </p:pic>
      <p:pic>
        <p:nvPicPr>
          <p:cNvPr id="1237" name="Google Shape;1237;p151"/>
          <p:cNvPicPr preferRelativeResize="0"/>
          <p:nvPr/>
        </p:nvPicPr>
        <p:blipFill>
          <a:blip r:embed="rId4">
            <a:alphaModFix/>
          </a:blip>
          <a:stretch>
            <a:fillRect/>
          </a:stretch>
        </p:blipFill>
        <p:spPr>
          <a:xfrm>
            <a:off x="3809572" y="1349512"/>
            <a:ext cx="1592475" cy="967849"/>
          </a:xfrm>
          <a:prstGeom prst="rect">
            <a:avLst/>
          </a:prstGeom>
          <a:noFill/>
          <a:ln>
            <a:noFill/>
          </a:ln>
        </p:spPr>
      </p:pic>
      <p:pic>
        <p:nvPicPr>
          <p:cNvPr id="1238" name="Google Shape;1238;p151"/>
          <p:cNvPicPr preferRelativeResize="0"/>
          <p:nvPr/>
        </p:nvPicPr>
        <p:blipFill>
          <a:blip r:embed="rId5">
            <a:alphaModFix/>
          </a:blip>
          <a:stretch>
            <a:fillRect/>
          </a:stretch>
        </p:blipFill>
        <p:spPr>
          <a:xfrm>
            <a:off x="2040630" y="1336342"/>
            <a:ext cx="1635828" cy="994190"/>
          </a:xfrm>
          <a:prstGeom prst="rect">
            <a:avLst/>
          </a:prstGeom>
          <a:noFill/>
          <a:ln>
            <a:noFill/>
          </a:ln>
        </p:spPr>
      </p:pic>
      <p:pic>
        <p:nvPicPr>
          <p:cNvPr id="1239" name="Google Shape;1239;p151"/>
          <p:cNvPicPr preferRelativeResize="0"/>
          <p:nvPr/>
        </p:nvPicPr>
        <p:blipFill>
          <a:blip r:embed="rId6">
            <a:alphaModFix/>
          </a:blip>
          <a:stretch>
            <a:fillRect/>
          </a:stretch>
        </p:blipFill>
        <p:spPr>
          <a:xfrm>
            <a:off x="271675" y="1336337"/>
            <a:ext cx="1635841" cy="994199"/>
          </a:xfrm>
          <a:prstGeom prst="rect">
            <a:avLst/>
          </a:prstGeom>
          <a:noFill/>
          <a:ln>
            <a:noFill/>
          </a:ln>
        </p:spPr>
      </p:pic>
      <p:pic>
        <p:nvPicPr>
          <p:cNvPr id="1240" name="Google Shape;1240;p151"/>
          <p:cNvPicPr preferRelativeResize="0"/>
          <p:nvPr/>
        </p:nvPicPr>
        <p:blipFill>
          <a:blip r:embed="rId7">
            <a:alphaModFix/>
          </a:blip>
          <a:stretch>
            <a:fillRect/>
          </a:stretch>
        </p:blipFill>
        <p:spPr>
          <a:xfrm>
            <a:off x="7304098" y="1336330"/>
            <a:ext cx="1635851" cy="994215"/>
          </a:xfrm>
          <a:prstGeom prst="rect">
            <a:avLst/>
          </a:prstGeom>
          <a:noFill/>
          <a:ln>
            <a:noFill/>
          </a:ln>
        </p:spPr>
      </p:pic>
      <p:sp>
        <p:nvSpPr>
          <p:cNvPr id="1241" name="Google Shape;1241;p151"/>
          <p:cNvSpPr txBox="1"/>
          <p:nvPr>
            <p:ph idx="1" type="body"/>
          </p:nvPr>
        </p:nvSpPr>
        <p:spPr>
          <a:xfrm>
            <a:off x="279813" y="4110175"/>
            <a:ext cx="1706100" cy="994200"/>
          </a:xfrm>
          <a:prstGeom prst="rect">
            <a:avLst/>
          </a:prstGeom>
        </p:spPr>
        <p:txBody>
          <a:bodyPr anchorCtr="0" anchor="t" bIns="91425" lIns="91425" spcFirstLastPara="1" rIns="91425" wrap="square" tIns="91425">
            <a:normAutofit/>
          </a:bodyPr>
          <a:lstStyle/>
          <a:p>
            <a:pPr indent="0" lvl="0" marL="0" rtl="0" algn="ctr">
              <a:lnSpc>
                <a:spcPct val="115000"/>
              </a:lnSpc>
              <a:spcBef>
                <a:spcPts val="1200"/>
              </a:spcBef>
              <a:spcAft>
                <a:spcPts val="0"/>
              </a:spcAft>
              <a:buNone/>
            </a:pPr>
            <a:r>
              <a:rPr b="1" lang="en-US" sz="900">
                <a:solidFill>
                  <a:srgbClr val="009BDE"/>
                </a:solidFill>
              </a:rPr>
              <a:t>LFX Crowdfunding</a:t>
            </a:r>
            <a:br>
              <a:rPr lang="en-US" sz="900">
                <a:solidFill>
                  <a:srgbClr val="000000"/>
                </a:solidFill>
              </a:rPr>
            </a:br>
            <a:r>
              <a:rPr lang="en-US" sz="900">
                <a:solidFill>
                  <a:srgbClr val="000000"/>
                </a:solidFill>
              </a:rPr>
              <a:t>Support the projects you depend on</a:t>
            </a:r>
            <a:endParaRPr sz="900">
              <a:solidFill>
                <a:srgbClr val="000000"/>
              </a:solidFill>
            </a:endParaRPr>
          </a:p>
          <a:p>
            <a:pPr indent="0" lvl="0" marL="0" rtl="0" algn="ctr">
              <a:spcBef>
                <a:spcPts val="800"/>
              </a:spcBef>
              <a:spcAft>
                <a:spcPts val="0"/>
              </a:spcAft>
              <a:buNone/>
            </a:pPr>
            <a:r>
              <a:t/>
            </a:r>
            <a:endParaRPr sz="900"/>
          </a:p>
        </p:txBody>
      </p:sp>
      <p:sp>
        <p:nvSpPr>
          <p:cNvPr id="1242" name="Google Shape;1242;p151"/>
          <p:cNvSpPr txBox="1"/>
          <p:nvPr>
            <p:ph idx="1" type="body"/>
          </p:nvPr>
        </p:nvSpPr>
        <p:spPr>
          <a:xfrm>
            <a:off x="1991801" y="4110175"/>
            <a:ext cx="1706100" cy="994200"/>
          </a:xfrm>
          <a:prstGeom prst="rect">
            <a:avLst/>
          </a:prstGeom>
        </p:spPr>
        <p:txBody>
          <a:bodyPr anchorCtr="0" anchor="t" bIns="91425" lIns="91425" spcFirstLastPara="1" rIns="91425" wrap="square" tIns="91425">
            <a:normAutofit fontScale="92500" lnSpcReduction="10000"/>
          </a:bodyPr>
          <a:lstStyle/>
          <a:p>
            <a:pPr indent="0" lvl="0" marL="0" rtl="0" algn="ctr">
              <a:lnSpc>
                <a:spcPct val="115000"/>
              </a:lnSpc>
              <a:spcBef>
                <a:spcPts val="1200"/>
              </a:spcBef>
              <a:spcAft>
                <a:spcPts val="0"/>
              </a:spcAft>
              <a:buNone/>
            </a:pPr>
            <a:r>
              <a:rPr b="1" lang="en-US" sz="900">
                <a:solidFill>
                  <a:srgbClr val="009BDE"/>
                </a:solidFill>
              </a:rPr>
              <a:t>LFX Organization Dashboard</a:t>
            </a:r>
            <a:br>
              <a:rPr lang="en-US" sz="900">
                <a:solidFill>
                  <a:srgbClr val="000000"/>
                </a:solidFill>
              </a:rPr>
            </a:br>
            <a:r>
              <a:rPr lang="en-US" sz="900">
                <a:solidFill>
                  <a:srgbClr val="000000"/>
                </a:solidFill>
              </a:rPr>
              <a:t>The limited access beta will be launching mid 2021 for LFX Organization Dashboard.</a:t>
            </a:r>
            <a:endParaRPr sz="900">
              <a:solidFill>
                <a:srgbClr val="000000"/>
              </a:solidFill>
            </a:endParaRPr>
          </a:p>
          <a:p>
            <a:pPr indent="0" lvl="0" marL="0" rtl="0" algn="ctr">
              <a:spcBef>
                <a:spcPts val="800"/>
              </a:spcBef>
              <a:spcAft>
                <a:spcPts val="0"/>
              </a:spcAft>
              <a:buNone/>
            </a:pPr>
            <a:r>
              <a:t/>
            </a:r>
            <a:endParaRPr sz="900"/>
          </a:p>
        </p:txBody>
      </p:sp>
      <p:sp>
        <p:nvSpPr>
          <p:cNvPr id="1243" name="Google Shape;1243;p151"/>
          <p:cNvSpPr txBox="1"/>
          <p:nvPr>
            <p:ph idx="1" type="body"/>
          </p:nvPr>
        </p:nvSpPr>
        <p:spPr>
          <a:xfrm>
            <a:off x="3736351" y="4110175"/>
            <a:ext cx="1706100" cy="994200"/>
          </a:xfrm>
          <a:prstGeom prst="rect">
            <a:avLst/>
          </a:prstGeom>
        </p:spPr>
        <p:txBody>
          <a:bodyPr anchorCtr="0" anchor="t" bIns="91425" lIns="91425" spcFirstLastPara="1" rIns="91425" wrap="square" tIns="91425">
            <a:normAutofit/>
          </a:bodyPr>
          <a:lstStyle/>
          <a:p>
            <a:pPr indent="0" lvl="0" marL="0" rtl="0" algn="ctr">
              <a:lnSpc>
                <a:spcPct val="115000"/>
              </a:lnSpc>
              <a:spcBef>
                <a:spcPts val="1200"/>
              </a:spcBef>
              <a:spcAft>
                <a:spcPts val="200"/>
              </a:spcAft>
              <a:buNone/>
            </a:pPr>
            <a:r>
              <a:rPr b="1" lang="en-US" sz="900">
                <a:solidFill>
                  <a:srgbClr val="009BDE"/>
                </a:solidFill>
              </a:rPr>
              <a:t>LFX Project Control Center</a:t>
            </a:r>
            <a:br>
              <a:rPr lang="en-US" sz="900">
                <a:solidFill>
                  <a:srgbClr val="000000"/>
                </a:solidFill>
              </a:rPr>
            </a:br>
            <a:r>
              <a:rPr lang="en-US" sz="900">
                <a:solidFill>
                  <a:srgbClr val="000000"/>
                </a:solidFill>
              </a:rPr>
              <a:t>The limited access beta will be launching mid 2021 for LFX Project Control Center.</a:t>
            </a:r>
            <a:endParaRPr sz="900"/>
          </a:p>
        </p:txBody>
      </p:sp>
      <p:pic>
        <p:nvPicPr>
          <p:cNvPr id="1244" name="Google Shape;1244;p151"/>
          <p:cNvPicPr preferRelativeResize="0"/>
          <p:nvPr/>
        </p:nvPicPr>
        <p:blipFill>
          <a:blip r:embed="rId8">
            <a:alphaModFix/>
          </a:blip>
          <a:stretch>
            <a:fillRect/>
          </a:stretch>
        </p:blipFill>
        <p:spPr>
          <a:xfrm>
            <a:off x="3809575" y="3142318"/>
            <a:ext cx="1592475" cy="967840"/>
          </a:xfrm>
          <a:prstGeom prst="rect">
            <a:avLst/>
          </a:prstGeom>
          <a:noFill/>
          <a:ln>
            <a:noFill/>
          </a:ln>
        </p:spPr>
      </p:pic>
      <p:pic>
        <p:nvPicPr>
          <p:cNvPr id="1245" name="Google Shape;1245;p151"/>
          <p:cNvPicPr preferRelativeResize="0"/>
          <p:nvPr/>
        </p:nvPicPr>
        <p:blipFill>
          <a:blip r:embed="rId9">
            <a:alphaModFix/>
          </a:blip>
          <a:stretch>
            <a:fillRect/>
          </a:stretch>
        </p:blipFill>
        <p:spPr>
          <a:xfrm>
            <a:off x="2064900" y="3142313"/>
            <a:ext cx="1592475" cy="967852"/>
          </a:xfrm>
          <a:prstGeom prst="rect">
            <a:avLst/>
          </a:prstGeom>
          <a:noFill/>
          <a:ln>
            <a:noFill/>
          </a:ln>
        </p:spPr>
      </p:pic>
      <p:pic>
        <p:nvPicPr>
          <p:cNvPr id="1246" name="Google Shape;1246;p151"/>
          <p:cNvPicPr preferRelativeResize="0"/>
          <p:nvPr/>
        </p:nvPicPr>
        <p:blipFill>
          <a:blip r:embed="rId10">
            <a:alphaModFix/>
          </a:blip>
          <a:stretch>
            <a:fillRect/>
          </a:stretch>
        </p:blipFill>
        <p:spPr>
          <a:xfrm>
            <a:off x="360900" y="3142300"/>
            <a:ext cx="1592475" cy="967866"/>
          </a:xfrm>
          <a:prstGeom prst="rect">
            <a:avLst/>
          </a:prstGeom>
          <a:noFill/>
          <a:ln>
            <a:noFill/>
          </a:ln>
        </p:spPr>
      </p:pic>
      <p:sp>
        <p:nvSpPr>
          <p:cNvPr id="1247" name="Google Shape;1247;p151"/>
          <p:cNvSpPr txBox="1"/>
          <p:nvPr/>
        </p:nvSpPr>
        <p:spPr>
          <a:xfrm>
            <a:off x="347875" y="822775"/>
            <a:ext cx="8376600" cy="51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200">
                <a:solidFill>
                  <a:srgbClr val="434343"/>
                </a:solidFill>
              </a:rPr>
              <a:t>LFX is a toolkit built to add value to every aspect of open source development. LFX directly supports projects and empowers open source developers to write better, more secure code and grow sustainable ecosystems.</a:t>
            </a:r>
            <a:endParaRPr sz="1200">
              <a:solidFill>
                <a:srgbClr val="434343"/>
              </a:solidFill>
            </a:endParaRPr>
          </a:p>
        </p:txBody>
      </p:sp>
      <p:pic>
        <p:nvPicPr>
          <p:cNvPr id="1248" name="Google Shape;1248;p151"/>
          <p:cNvPicPr preferRelativeResize="0"/>
          <p:nvPr/>
        </p:nvPicPr>
        <p:blipFill>
          <a:blip r:embed="rId11">
            <a:alphaModFix/>
          </a:blip>
          <a:stretch>
            <a:fillRect/>
          </a:stretch>
        </p:blipFill>
        <p:spPr>
          <a:xfrm>
            <a:off x="438900" y="415950"/>
            <a:ext cx="903830" cy="221700"/>
          </a:xfrm>
          <a:prstGeom prst="rect">
            <a:avLst/>
          </a:prstGeom>
          <a:noFill/>
          <a:ln>
            <a:noFill/>
          </a:ln>
        </p:spPr>
      </p:pic>
      <p:sp>
        <p:nvSpPr>
          <p:cNvPr id="1249" name="Google Shape;1249;p151"/>
          <p:cNvSpPr txBox="1"/>
          <p:nvPr/>
        </p:nvSpPr>
        <p:spPr>
          <a:xfrm>
            <a:off x="5724475" y="3195525"/>
            <a:ext cx="3000000" cy="1179300"/>
          </a:xfrm>
          <a:prstGeom prst="rect">
            <a:avLst/>
          </a:prstGeom>
          <a:noFill/>
          <a:ln>
            <a:noFill/>
          </a:ln>
        </p:spPr>
        <p:txBody>
          <a:bodyPr anchorCtr="0" anchor="t" bIns="91425" lIns="91425" spcFirstLastPara="1" rIns="91425" wrap="square" tIns="91425">
            <a:spAutoFit/>
          </a:bodyPr>
          <a:lstStyle/>
          <a:p>
            <a:pPr indent="0" lvl="0" marL="177800" marR="177800" rtl="0" algn="l">
              <a:lnSpc>
                <a:spcPct val="115000"/>
              </a:lnSpc>
              <a:spcBef>
                <a:spcPts val="1200"/>
              </a:spcBef>
              <a:spcAft>
                <a:spcPts val="0"/>
              </a:spcAft>
              <a:buNone/>
            </a:pPr>
            <a:r>
              <a:rPr b="1" lang="en-US" sz="1300"/>
              <a:t>Additional tools include...</a:t>
            </a:r>
            <a:endParaRPr b="1" sz="1300"/>
          </a:p>
          <a:p>
            <a:pPr indent="-304800" lvl="0" marL="457200" rtl="0" algn="l">
              <a:spcBef>
                <a:spcPts val="200"/>
              </a:spcBef>
              <a:spcAft>
                <a:spcPts val="0"/>
              </a:spcAft>
              <a:buSzPts val="1200"/>
              <a:buChar char="●"/>
            </a:pPr>
            <a:r>
              <a:rPr lang="en-US" sz="1200"/>
              <a:t>LFX Member Enrollment</a:t>
            </a:r>
            <a:endParaRPr sz="1200"/>
          </a:p>
          <a:p>
            <a:pPr indent="-304800" lvl="0" marL="457200" rtl="0" algn="l">
              <a:spcBef>
                <a:spcPts val="0"/>
              </a:spcBef>
              <a:spcAft>
                <a:spcPts val="0"/>
              </a:spcAft>
              <a:buSzPts val="1200"/>
              <a:buChar char="●"/>
            </a:pPr>
            <a:r>
              <a:rPr lang="en-US" sz="1200"/>
              <a:t>LFX Landscape</a:t>
            </a:r>
            <a:endParaRPr sz="1200"/>
          </a:p>
          <a:p>
            <a:pPr indent="-304800" lvl="0" marL="457200" rtl="0" algn="l">
              <a:spcBef>
                <a:spcPts val="0"/>
              </a:spcBef>
              <a:spcAft>
                <a:spcPts val="0"/>
              </a:spcAft>
              <a:buSzPts val="1200"/>
              <a:buChar char="●"/>
            </a:pPr>
            <a:r>
              <a:rPr lang="en-US" sz="1200"/>
              <a:t>LFX Community Events</a:t>
            </a:r>
            <a:endParaRPr sz="1200"/>
          </a:p>
          <a:p>
            <a:pPr indent="-304800" lvl="0" marL="457200" rtl="0" algn="l">
              <a:spcBef>
                <a:spcPts val="0"/>
              </a:spcBef>
              <a:spcAft>
                <a:spcPts val="0"/>
              </a:spcAft>
              <a:buSzPts val="1200"/>
              <a:buChar char="●"/>
            </a:pPr>
            <a:r>
              <a:rPr lang="en-US" sz="1200"/>
              <a:t>LFX Training Portal</a:t>
            </a:r>
            <a:endParaRPr sz="900">
              <a:solidFill>
                <a:schemeClr val="hlink"/>
              </a:solidFill>
            </a:endParaRPr>
          </a:p>
        </p:txBody>
      </p:sp>
      <p:sp>
        <p:nvSpPr>
          <p:cNvPr id="1250" name="Google Shape;1250;p151"/>
          <p:cNvSpPr/>
          <p:nvPr/>
        </p:nvSpPr>
        <p:spPr>
          <a:xfrm>
            <a:off x="5953075" y="4391275"/>
            <a:ext cx="2857500" cy="362100"/>
          </a:xfrm>
          <a:prstGeom prst="rect">
            <a:avLst/>
          </a:prstGeom>
          <a:solidFill>
            <a:srgbClr val="009BD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2000">
                <a:solidFill>
                  <a:srgbClr val="FFFFFF"/>
                </a:solidFill>
              </a:rPr>
              <a:t>Learn more at </a:t>
            </a:r>
            <a:r>
              <a:rPr lang="en-US" sz="2000" u="sng">
                <a:solidFill>
                  <a:srgbClr val="FFFFFF"/>
                </a:solidFill>
              </a:rPr>
              <a:t>lfx.dev</a:t>
            </a:r>
            <a:endParaRPr sz="2000" u="sng">
              <a:solidFill>
                <a:srgbClr val="FFFFFF"/>
              </a:solidFill>
            </a:endParaRPr>
          </a:p>
        </p:txBody>
      </p:sp>
      <p:sp>
        <p:nvSpPr>
          <p:cNvPr id="1251" name="Google Shape;1251;p151"/>
          <p:cNvSpPr txBox="1"/>
          <p:nvPr>
            <p:ph idx="12" type="sldNum"/>
          </p:nvPr>
        </p:nvSpPr>
        <p:spPr>
          <a:xfrm>
            <a:off x="8868254" y="4937760"/>
            <a:ext cx="275700" cy="205800"/>
          </a:xfrm>
          <a:prstGeom prst="rect">
            <a:avLst/>
          </a:prstGeom>
        </p:spPr>
        <p:txBody>
          <a:bodyPr anchorCtr="0" anchor="ctr" bIns="34275" lIns="68575" spcFirstLastPara="1" rIns="68575" wrap="square" tIns="34275">
            <a:norm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6" name="Shape 1256"/>
        <p:cNvGrpSpPr/>
        <p:nvPr/>
      </p:nvGrpSpPr>
      <p:grpSpPr>
        <a:xfrm>
          <a:off x="0" y="0"/>
          <a:ext cx="0" cy="0"/>
          <a:chOff x="0" y="0"/>
          <a:chExt cx="0" cy="0"/>
        </a:xfrm>
      </p:grpSpPr>
      <p:sp>
        <p:nvSpPr>
          <p:cNvPr id="1257" name="Google Shape;1257;p152"/>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Maximize Your Open Source Investment with Training</a:t>
            </a:r>
            <a:endParaRPr/>
          </a:p>
        </p:txBody>
      </p:sp>
      <p:sp>
        <p:nvSpPr>
          <p:cNvPr id="1258" name="Google Shape;1258;p152"/>
          <p:cNvSpPr txBox="1"/>
          <p:nvPr>
            <p:ph idx="1" type="body"/>
          </p:nvPr>
        </p:nvSpPr>
        <p:spPr>
          <a:xfrm>
            <a:off x="317500" y="2286550"/>
            <a:ext cx="8369400" cy="22116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700"/>
              <a:t>The Linux Foundation offers training and certification direct from the source, those contributing to the world’s most important open source projects.</a:t>
            </a:r>
            <a:endParaRPr sz="1700"/>
          </a:p>
          <a:p>
            <a:pPr indent="0" lvl="0" marL="0" rtl="0" algn="l">
              <a:spcBef>
                <a:spcPts val="1000"/>
              </a:spcBef>
              <a:spcAft>
                <a:spcPts val="0"/>
              </a:spcAft>
              <a:buNone/>
            </a:pPr>
            <a:r>
              <a:rPr b="1" lang="en-US" sz="1700"/>
              <a:t>As an Open Mainframe Project Silver or Platinum member, you are entitled to 10 vouchers for 100% any…</a:t>
            </a:r>
            <a:endParaRPr b="1" sz="1700"/>
          </a:p>
          <a:p>
            <a:pPr indent="-336550" lvl="0" marL="457200" rtl="0" algn="l">
              <a:spcBef>
                <a:spcPts val="400"/>
              </a:spcBef>
              <a:spcAft>
                <a:spcPts val="0"/>
              </a:spcAft>
              <a:buSzPts val="1700"/>
              <a:buChar char="•"/>
            </a:pPr>
            <a:r>
              <a:rPr b="1" lang="en-US" sz="1700"/>
              <a:t>LF eLearning Class </a:t>
            </a:r>
            <a:endParaRPr b="1" sz="1700"/>
          </a:p>
          <a:p>
            <a:pPr indent="-336550" lvl="0" marL="457200" rtl="0" algn="l">
              <a:spcBef>
                <a:spcPts val="0"/>
              </a:spcBef>
              <a:spcAft>
                <a:spcPts val="0"/>
              </a:spcAft>
              <a:buSzPts val="1700"/>
              <a:buChar char="•"/>
            </a:pPr>
            <a:r>
              <a:rPr b="1" lang="en-US" sz="1700"/>
              <a:t>Certification Exam </a:t>
            </a:r>
            <a:endParaRPr b="1" sz="1700"/>
          </a:p>
          <a:p>
            <a:pPr indent="-336550" lvl="0" marL="457200" rtl="0" algn="l">
              <a:spcBef>
                <a:spcPts val="400"/>
              </a:spcBef>
              <a:spcAft>
                <a:spcPts val="0"/>
              </a:spcAft>
              <a:buSzPts val="1700"/>
              <a:buChar char="•"/>
            </a:pPr>
            <a:r>
              <a:rPr b="1" lang="en-US" sz="1700"/>
              <a:t>eLearning+Certification Exam “Bundle.”</a:t>
            </a:r>
            <a:endParaRPr b="1" sz="1700"/>
          </a:p>
          <a:p>
            <a:pPr indent="0" lvl="0" marL="0" rtl="0" algn="l">
              <a:spcBef>
                <a:spcPts val="1000"/>
              </a:spcBef>
              <a:spcAft>
                <a:spcPts val="0"/>
              </a:spcAft>
              <a:buNone/>
            </a:pPr>
            <a:r>
              <a:rPr lang="en-US" sz="1700"/>
              <a:t>The value is $299+ per course</a:t>
            </a:r>
            <a:r>
              <a:rPr lang="en-US" sz="1700"/>
              <a:t>.</a:t>
            </a:r>
            <a:endParaRPr sz="1700"/>
          </a:p>
        </p:txBody>
      </p:sp>
      <p:pic>
        <p:nvPicPr>
          <p:cNvPr id="1259" name="Google Shape;1259;p152"/>
          <p:cNvPicPr preferRelativeResize="0"/>
          <p:nvPr/>
        </p:nvPicPr>
        <p:blipFill>
          <a:blip r:embed="rId3">
            <a:alphaModFix/>
          </a:blip>
          <a:stretch>
            <a:fillRect/>
          </a:stretch>
        </p:blipFill>
        <p:spPr>
          <a:xfrm>
            <a:off x="938525" y="990150"/>
            <a:ext cx="7127352" cy="115200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3" name="Shape 1263"/>
        <p:cNvGrpSpPr/>
        <p:nvPr/>
      </p:nvGrpSpPr>
      <p:grpSpPr>
        <a:xfrm>
          <a:off x="0" y="0"/>
          <a:ext cx="0" cy="0"/>
          <a:chOff x="0" y="0"/>
          <a:chExt cx="0" cy="0"/>
        </a:xfrm>
      </p:grpSpPr>
      <p:sp>
        <p:nvSpPr>
          <p:cNvPr id="1264" name="Google Shape;1264;p153"/>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Improve Your Open Source Compliance and Practices</a:t>
            </a:r>
            <a:endParaRPr/>
          </a:p>
        </p:txBody>
      </p:sp>
      <p:sp>
        <p:nvSpPr>
          <p:cNvPr id="1265" name="Google Shape;1265;p153"/>
          <p:cNvSpPr txBox="1"/>
          <p:nvPr>
            <p:ph idx="1" type="body"/>
          </p:nvPr>
        </p:nvSpPr>
        <p:spPr>
          <a:xfrm>
            <a:off x="317500" y="943425"/>
            <a:ext cx="49401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400"/>
              <a:t>As a Linux Foundation member, your in-house counsel has access to the leading vendor-neutral resources in open source compliance, best practices, and training, along with peer collaboration. Specific benefits include…</a:t>
            </a:r>
            <a:endParaRPr sz="1400"/>
          </a:p>
          <a:p>
            <a:pPr indent="-317500" lvl="0" marL="457200" rtl="0" algn="l">
              <a:spcBef>
                <a:spcPts val="400"/>
              </a:spcBef>
              <a:spcAft>
                <a:spcPts val="0"/>
              </a:spcAft>
              <a:buSzPts val="1400"/>
              <a:buChar char="•"/>
            </a:pPr>
            <a:r>
              <a:rPr lang="en-US" sz="1400"/>
              <a:t>Your legal counsel’s ability to participate in bi-monthly legal calls.</a:t>
            </a:r>
            <a:endParaRPr sz="1400"/>
          </a:p>
          <a:p>
            <a:pPr indent="-317500" lvl="0" marL="457200" rtl="0" algn="l">
              <a:spcBef>
                <a:spcPts val="400"/>
              </a:spcBef>
              <a:spcAft>
                <a:spcPts val="0"/>
              </a:spcAft>
              <a:buSzPts val="1400"/>
              <a:buChar char="•"/>
            </a:pPr>
            <a:r>
              <a:rPr lang="en-US" sz="1400"/>
              <a:t>One invite for your in-house counsel to </a:t>
            </a:r>
            <a:r>
              <a:rPr lang="en-US" sz="1400" u="sng">
                <a:solidFill>
                  <a:schemeClr val="hlink"/>
                </a:solidFill>
                <a:hlinkClick r:id="rId3"/>
              </a:rPr>
              <a:t>LF Legal Summit</a:t>
            </a:r>
            <a:r>
              <a:rPr lang="en-US" sz="1400"/>
              <a:t>, which helps connect your counsel to their peers at other member companies and advance your organization’s open source licensing, litigation, compliance, and best practices.</a:t>
            </a:r>
            <a:endParaRPr sz="1400"/>
          </a:p>
          <a:p>
            <a:pPr indent="-317500" lvl="0" marL="457200" rtl="0" algn="l">
              <a:spcBef>
                <a:spcPts val="400"/>
              </a:spcBef>
              <a:spcAft>
                <a:spcPts val="0"/>
              </a:spcAft>
              <a:buSzPts val="1400"/>
              <a:buChar char="•"/>
            </a:pPr>
            <a:r>
              <a:rPr lang="en-US" sz="1400"/>
              <a:t>Access to a complimentary membership to the </a:t>
            </a:r>
            <a:r>
              <a:rPr lang="en-US" sz="1400" u="sng">
                <a:solidFill>
                  <a:schemeClr val="hlink"/>
                </a:solidFill>
                <a:hlinkClick r:id="rId4"/>
              </a:rPr>
              <a:t>TODO Group</a:t>
            </a:r>
            <a:r>
              <a:rPr lang="en-US" sz="1400"/>
              <a:t>, which is a forum for discussing best practices and approaches for establishing and managing open source program offices in organizations.</a:t>
            </a:r>
            <a:endParaRPr sz="1400"/>
          </a:p>
          <a:p>
            <a:pPr indent="-317500" lvl="0" marL="457200" rtl="0" algn="l">
              <a:spcBef>
                <a:spcPts val="400"/>
              </a:spcBef>
              <a:spcAft>
                <a:spcPts val="0"/>
              </a:spcAft>
              <a:buSzPts val="1400"/>
              <a:buChar char="•"/>
            </a:pPr>
            <a:r>
              <a:rPr lang="en-US" sz="1400"/>
              <a:t>Support from the vast expertise in the Linux Foundation in engaging with open source, and even starting your own open source project(s).</a:t>
            </a:r>
            <a:endParaRPr sz="1400"/>
          </a:p>
        </p:txBody>
      </p:sp>
      <p:pic>
        <p:nvPicPr>
          <p:cNvPr id="1266" name="Google Shape;1266;p153"/>
          <p:cNvPicPr preferRelativeResize="0"/>
          <p:nvPr/>
        </p:nvPicPr>
        <p:blipFill>
          <a:blip r:embed="rId5">
            <a:alphaModFix/>
          </a:blip>
          <a:stretch>
            <a:fillRect/>
          </a:stretch>
        </p:blipFill>
        <p:spPr>
          <a:xfrm>
            <a:off x="5497175" y="785342"/>
            <a:ext cx="3285769" cy="4231957"/>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1" name="Shape 1271"/>
        <p:cNvGrpSpPr/>
        <p:nvPr/>
      </p:nvGrpSpPr>
      <p:grpSpPr>
        <a:xfrm>
          <a:off x="0" y="0"/>
          <a:ext cx="0" cy="0"/>
          <a:chOff x="0" y="0"/>
          <a:chExt cx="0" cy="0"/>
        </a:xfrm>
      </p:grpSpPr>
      <p:sp>
        <p:nvSpPr>
          <p:cNvPr id="1272" name="Google Shape;1272;p154"/>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But Most Importantly, You Support I</a:t>
            </a:r>
            <a:r>
              <a:rPr lang="en-US"/>
              <a:t>nnovation</a:t>
            </a:r>
            <a:endParaRPr/>
          </a:p>
        </p:txBody>
      </p:sp>
      <p:sp>
        <p:nvSpPr>
          <p:cNvPr id="1273" name="Google Shape;1273;p154"/>
          <p:cNvSpPr txBox="1"/>
          <p:nvPr>
            <p:ph idx="1" type="body"/>
          </p:nvPr>
        </p:nvSpPr>
        <p:spPr>
          <a:xfrm>
            <a:off x="317500" y="943425"/>
            <a:ext cx="23475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2400"/>
              <a:t>Our</a:t>
            </a:r>
            <a:r>
              <a:rPr lang="en-US" sz="2400"/>
              <a:t> collaborative projects and working groups are successful because of the investment of members funding these initiatives.</a:t>
            </a:r>
            <a:endParaRPr sz="1900"/>
          </a:p>
        </p:txBody>
      </p:sp>
      <p:pic>
        <p:nvPicPr>
          <p:cNvPr id="1274" name="Google Shape;1274;p154"/>
          <p:cNvPicPr preferRelativeResize="0"/>
          <p:nvPr/>
        </p:nvPicPr>
        <p:blipFill>
          <a:blip r:embed="rId3">
            <a:alphaModFix/>
          </a:blip>
          <a:stretch>
            <a:fillRect/>
          </a:stretch>
        </p:blipFill>
        <p:spPr>
          <a:xfrm>
            <a:off x="2772625" y="993550"/>
            <a:ext cx="6371375" cy="3285675"/>
          </a:xfrm>
          <a:prstGeom prst="rect">
            <a:avLst/>
          </a:prstGeom>
          <a:noFill/>
          <a:ln>
            <a:noFill/>
          </a:ln>
        </p:spPr>
      </p:pic>
      <p:sp>
        <p:nvSpPr>
          <p:cNvPr id="1275" name="Google Shape;1275;p154"/>
          <p:cNvSpPr txBox="1"/>
          <p:nvPr/>
        </p:nvSpPr>
        <p:spPr>
          <a:xfrm>
            <a:off x="2939863" y="4279225"/>
            <a:ext cx="60369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US" sz="1000">
                <a:latin typeface="Gill Sans"/>
                <a:ea typeface="Gill Sans"/>
                <a:cs typeface="Gill Sans"/>
                <a:sym typeface="Gill Sans"/>
              </a:rPr>
              <a:t>Data through 12/31/2022. Source: </a:t>
            </a:r>
            <a:r>
              <a:rPr i="1" lang="en-US" sz="1000" u="sng">
                <a:solidFill>
                  <a:schemeClr val="hlink"/>
                </a:solidFill>
                <a:latin typeface="Gill Sans"/>
                <a:ea typeface="Gill Sans"/>
                <a:cs typeface="Gill Sans"/>
                <a:sym typeface="Gill Sans"/>
                <a:hlinkClick r:id="rId4"/>
              </a:rPr>
              <a:t>https://insights-v2.lfx.linuxfoundation.org/open-mainframe-project/trends?selectedDateFilterType=CUSTOMDATES&amp;startDate=Thu%20Jan%2001%202015%2000:00:00%20GMT-0500%20(Eastern%20Standard%20Time)&amp;endDate=Sat%20Dec%2031%202022%2023:59:59%20GMT-0500%20(Eastern%20Standard%20Time)</a:t>
            </a:r>
            <a:r>
              <a:rPr i="1" lang="en-US" sz="1000">
                <a:latin typeface="Gill Sans"/>
                <a:ea typeface="Gill Sans"/>
                <a:cs typeface="Gill Sans"/>
                <a:sym typeface="Gill Sans"/>
              </a:rPr>
              <a:t> </a:t>
            </a:r>
            <a:endParaRPr i="1" sz="1000">
              <a:latin typeface="Gill Sans"/>
              <a:ea typeface="Gill Sans"/>
              <a:cs typeface="Gill Sans"/>
              <a:sym typeface="Gill Sans"/>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0" name="Shape 1280"/>
        <p:cNvGrpSpPr/>
        <p:nvPr/>
      </p:nvGrpSpPr>
      <p:grpSpPr>
        <a:xfrm>
          <a:off x="0" y="0"/>
          <a:ext cx="0" cy="0"/>
          <a:chOff x="0" y="0"/>
          <a:chExt cx="0" cy="0"/>
        </a:xfrm>
      </p:grpSpPr>
      <p:sp>
        <p:nvSpPr>
          <p:cNvPr id="1281" name="Google Shape;1281;p155"/>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Drive the Direction of the Foundation Through Platinum Membership</a:t>
            </a:r>
            <a:endParaRPr/>
          </a:p>
        </p:txBody>
      </p:sp>
      <p:sp>
        <p:nvSpPr>
          <p:cNvPr id="1282" name="Google Shape;1282;p155"/>
          <p:cNvSpPr txBox="1"/>
          <p:nvPr>
            <p:ph idx="1" type="body"/>
          </p:nvPr>
        </p:nvSpPr>
        <p:spPr>
          <a:xfrm>
            <a:off x="317500" y="943425"/>
            <a:ext cx="62493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300"/>
              <a:t>Platinum members are the key stewards of the Open Mainframe Project, and as such hold key leadership positions in the various governance structures. Their investment is key to the sustainability of open source in mainframe.</a:t>
            </a:r>
            <a:endParaRPr sz="1300"/>
          </a:p>
          <a:p>
            <a:pPr indent="0" lvl="0" marL="0" rtl="0" algn="l">
              <a:spcBef>
                <a:spcPts val="400"/>
              </a:spcBef>
              <a:spcAft>
                <a:spcPts val="0"/>
              </a:spcAft>
              <a:buNone/>
            </a:pPr>
            <a:r>
              <a:t/>
            </a:r>
            <a:endParaRPr sz="1300"/>
          </a:p>
          <a:p>
            <a:pPr indent="0" lvl="0" marL="0" rtl="0" algn="l">
              <a:spcBef>
                <a:spcPts val="400"/>
              </a:spcBef>
              <a:spcAft>
                <a:spcPts val="0"/>
              </a:spcAft>
              <a:buNone/>
            </a:pPr>
            <a:r>
              <a:rPr lang="en-US" sz="1300"/>
              <a:t>Specific Benefits include:</a:t>
            </a:r>
            <a:endParaRPr sz="1300"/>
          </a:p>
          <a:p>
            <a:pPr indent="-311150" lvl="0" marL="457200" rtl="0" algn="l">
              <a:spcBef>
                <a:spcPts val="400"/>
              </a:spcBef>
              <a:spcAft>
                <a:spcPts val="0"/>
              </a:spcAft>
              <a:buSzPts val="1300"/>
              <a:buChar char="-"/>
            </a:pPr>
            <a:r>
              <a:rPr lang="en-US" sz="1300"/>
              <a:t>Voting seat on the Governing Board, TAC, and Marketing Committee, enabling the member to direct the strategic direction, budget, and priorities of the Open Mainframe Project.</a:t>
            </a:r>
            <a:endParaRPr sz="1300"/>
          </a:p>
          <a:p>
            <a:pPr indent="-311150" lvl="0" marL="457200" rtl="0" algn="l">
              <a:spcBef>
                <a:spcPts val="0"/>
              </a:spcBef>
              <a:spcAft>
                <a:spcPts val="0"/>
              </a:spcAft>
              <a:buSzPts val="1300"/>
              <a:buChar char="-"/>
            </a:pPr>
            <a:r>
              <a:rPr lang="en-US" sz="1300"/>
              <a:t>Host an Open Mainframe Project webinar and have a guest on the “I Am A Mainframer” podcast annually, if desired.</a:t>
            </a:r>
            <a:endParaRPr sz="1300"/>
          </a:p>
          <a:p>
            <a:pPr indent="-311150" lvl="0" marL="457200" rtl="0" algn="l">
              <a:spcBef>
                <a:spcPts val="0"/>
              </a:spcBef>
              <a:spcAft>
                <a:spcPts val="0"/>
              </a:spcAft>
              <a:buSzPts val="1300"/>
              <a:buChar char="-"/>
            </a:pPr>
            <a:r>
              <a:rPr lang="en-US" sz="1300"/>
              <a:t>Regular meetings to brief on project activities, and an annual membership check-in to review engagement opportunities and provide feedback to project leadership.</a:t>
            </a:r>
            <a:endParaRPr sz="1300"/>
          </a:p>
          <a:p>
            <a:pPr indent="-311150" lvl="0" marL="457200" rtl="0" algn="l">
              <a:spcBef>
                <a:spcPts val="0"/>
              </a:spcBef>
              <a:spcAft>
                <a:spcPts val="0"/>
              </a:spcAft>
              <a:buSzPts val="1300"/>
              <a:buChar char="-"/>
            </a:pPr>
            <a:r>
              <a:rPr lang="en-US" sz="1300"/>
              <a:t>F</a:t>
            </a:r>
            <a:r>
              <a:rPr lang="en-US" sz="1300"/>
              <a:t>irst opportunity to participate</a:t>
            </a:r>
            <a:r>
              <a:rPr lang="en-US" sz="1300"/>
              <a:t> and drive event and outreach opportunities, and the project will ensure partnership with Platinum Members in relevant events.</a:t>
            </a:r>
            <a:endParaRPr sz="1300"/>
          </a:p>
          <a:p>
            <a:pPr indent="-311150" lvl="0" marL="457200" rtl="0" algn="l">
              <a:spcBef>
                <a:spcPts val="0"/>
              </a:spcBef>
              <a:spcAft>
                <a:spcPts val="0"/>
              </a:spcAft>
              <a:buSzPts val="1300"/>
              <a:buChar char="-"/>
            </a:pPr>
            <a:r>
              <a:rPr lang="en-US" sz="1300"/>
              <a:t>Open Mainframe Project leadership will support Platinum Member events, internal open source program efforts, and be available for customer and prospect engagement.  </a:t>
            </a:r>
            <a:endParaRPr sz="1300"/>
          </a:p>
          <a:p>
            <a:pPr indent="-311150" lvl="0" marL="457200" rtl="0" algn="l">
              <a:spcBef>
                <a:spcPts val="0"/>
              </a:spcBef>
              <a:spcAft>
                <a:spcPts val="0"/>
              </a:spcAft>
              <a:buSzPts val="1300"/>
              <a:buChar char="-"/>
            </a:pPr>
            <a:r>
              <a:rPr lang="en-US" sz="1300"/>
              <a:t>Additional training benefits through </a:t>
            </a:r>
            <a:r>
              <a:rPr lang="en-US" sz="1300" u="sng">
                <a:solidFill>
                  <a:schemeClr val="hlink"/>
                </a:solidFill>
                <a:hlinkClick r:id="rId3"/>
              </a:rPr>
              <a:t>LF Training</a:t>
            </a:r>
            <a:r>
              <a:rPr lang="en-US" sz="1300"/>
              <a:t>.</a:t>
            </a:r>
            <a:endParaRPr sz="1300"/>
          </a:p>
        </p:txBody>
      </p:sp>
      <p:pic>
        <p:nvPicPr>
          <p:cNvPr id="1283" name="Google Shape;1283;p155"/>
          <p:cNvPicPr preferRelativeResize="0"/>
          <p:nvPr/>
        </p:nvPicPr>
        <p:blipFill>
          <a:blip r:embed="rId4">
            <a:alphaModFix/>
          </a:blip>
          <a:stretch>
            <a:fillRect/>
          </a:stretch>
        </p:blipFill>
        <p:spPr>
          <a:xfrm>
            <a:off x="7367025" y="1019624"/>
            <a:ext cx="1231600" cy="587075"/>
          </a:xfrm>
          <a:prstGeom prst="rect">
            <a:avLst/>
          </a:prstGeom>
          <a:noFill/>
          <a:ln>
            <a:noFill/>
          </a:ln>
        </p:spPr>
      </p:pic>
      <p:pic>
        <p:nvPicPr>
          <p:cNvPr id="1284" name="Google Shape;1284;p155"/>
          <p:cNvPicPr preferRelativeResize="0"/>
          <p:nvPr/>
        </p:nvPicPr>
        <p:blipFill>
          <a:blip r:embed="rId5">
            <a:alphaModFix/>
          </a:blip>
          <a:stretch>
            <a:fillRect/>
          </a:stretch>
        </p:blipFill>
        <p:spPr>
          <a:xfrm>
            <a:off x="6961100" y="1943375"/>
            <a:ext cx="2043450" cy="340575"/>
          </a:xfrm>
          <a:prstGeom prst="rect">
            <a:avLst/>
          </a:prstGeom>
          <a:noFill/>
          <a:ln>
            <a:noFill/>
          </a:ln>
        </p:spPr>
      </p:pic>
      <p:pic>
        <p:nvPicPr>
          <p:cNvPr id="1285" name="Google Shape;1285;p155"/>
          <p:cNvPicPr preferRelativeResize="0"/>
          <p:nvPr/>
        </p:nvPicPr>
        <p:blipFill>
          <a:blip r:embed="rId6">
            <a:alphaModFix/>
          </a:blip>
          <a:stretch>
            <a:fillRect/>
          </a:stretch>
        </p:blipFill>
        <p:spPr>
          <a:xfrm>
            <a:off x="7183850" y="3347319"/>
            <a:ext cx="1597950" cy="506025"/>
          </a:xfrm>
          <a:prstGeom prst="rect">
            <a:avLst/>
          </a:prstGeom>
          <a:noFill/>
          <a:ln>
            <a:noFill/>
          </a:ln>
        </p:spPr>
      </p:pic>
      <p:pic>
        <p:nvPicPr>
          <p:cNvPr id="1286" name="Google Shape;1286;p155"/>
          <p:cNvPicPr preferRelativeResize="0"/>
          <p:nvPr/>
        </p:nvPicPr>
        <p:blipFill>
          <a:blip r:embed="rId7">
            <a:alphaModFix/>
          </a:blip>
          <a:stretch>
            <a:fillRect/>
          </a:stretch>
        </p:blipFill>
        <p:spPr>
          <a:xfrm>
            <a:off x="6925400" y="4011475"/>
            <a:ext cx="2114852" cy="705300"/>
          </a:xfrm>
          <a:prstGeom prst="rect">
            <a:avLst/>
          </a:prstGeom>
          <a:noFill/>
          <a:ln>
            <a:noFill/>
          </a:ln>
        </p:spPr>
      </p:pic>
      <p:pic>
        <p:nvPicPr>
          <p:cNvPr id="1287" name="Google Shape;1287;p155"/>
          <p:cNvPicPr preferRelativeResize="0"/>
          <p:nvPr/>
        </p:nvPicPr>
        <p:blipFill>
          <a:blip r:embed="rId8">
            <a:alphaModFix/>
          </a:blip>
          <a:stretch>
            <a:fillRect/>
          </a:stretch>
        </p:blipFill>
        <p:spPr>
          <a:xfrm>
            <a:off x="7367021" y="2552889"/>
            <a:ext cx="1231600" cy="525486"/>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1" name="Shape 1291"/>
        <p:cNvGrpSpPr/>
        <p:nvPr/>
      </p:nvGrpSpPr>
      <p:grpSpPr>
        <a:xfrm>
          <a:off x="0" y="0"/>
          <a:ext cx="0" cy="0"/>
          <a:chOff x="0" y="0"/>
          <a:chExt cx="0" cy="0"/>
        </a:xfrm>
      </p:grpSpPr>
      <p:graphicFrame>
        <p:nvGraphicFramePr>
          <p:cNvPr id="1292" name="Google Shape;1292;p156"/>
          <p:cNvGraphicFramePr/>
          <p:nvPr/>
        </p:nvGraphicFramePr>
        <p:xfrm>
          <a:off x="455612" y="750889"/>
          <a:ext cx="3000000" cy="3000000"/>
        </p:xfrm>
        <a:graphic>
          <a:graphicData uri="http://schemas.openxmlformats.org/drawingml/2006/table">
            <a:tbl>
              <a:tblPr>
                <a:noFill/>
                <a:tableStyleId>{A48FB2BF-D58E-4B63-82EC-18EF2925D367}</a:tableStyleId>
              </a:tblPr>
              <a:tblGrid>
                <a:gridCol w="1211225"/>
                <a:gridCol w="1909475"/>
                <a:gridCol w="726400"/>
                <a:gridCol w="643100"/>
                <a:gridCol w="1165700"/>
                <a:gridCol w="2611800"/>
              </a:tblGrid>
              <a:tr h="470725">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Level</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Annual Fee</a:t>
                      </a:r>
                      <a:endParaRPr b="1" i="0" sz="1300" u="none" cap="none" strike="noStrike">
                        <a:solidFill>
                          <a:srgbClr val="FFFFFF"/>
                        </a:solidFill>
                        <a:latin typeface="Gill Sans"/>
                        <a:ea typeface="Gill Sans"/>
                        <a:cs typeface="Gill Sans"/>
                        <a:sym typeface="Gill Sans"/>
                      </a:endParaRPr>
                    </a:p>
                    <a:p>
                      <a:pPr indent="0" lvl="0" marL="0" marR="0" rtl="0" algn="ctr">
                        <a:lnSpc>
                          <a:spcPct val="100000"/>
                        </a:lnSpc>
                        <a:spcBef>
                          <a:spcPts val="0"/>
                        </a:spcBef>
                        <a:spcAft>
                          <a:spcPts val="0"/>
                        </a:spcAft>
                        <a:buClr>
                          <a:srgbClr val="FFFFFF"/>
                        </a:buClr>
                        <a:buSzPts val="325"/>
                        <a:buFont typeface="Gill Sans"/>
                        <a:buNone/>
                      </a:pPr>
                      <a:r>
                        <a:rPr b="1" lang="en-US" sz="900">
                          <a:solidFill>
                            <a:srgbClr val="FFFFFF"/>
                          </a:solidFill>
                          <a:latin typeface="Gill Sans"/>
                          <a:ea typeface="Gill Sans"/>
                          <a:cs typeface="Gill Sans"/>
                          <a:sym typeface="Gill Sans"/>
                        </a:rPr>
                        <a:t>Includes LF Silver Membership</a:t>
                      </a:r>
                      <a:endParaRPr b="1" sz="900">
                        <a:solidFill>
                          <a:srgbClr val="FFFFFF"/>
                        </a:solidFill>
                        <a:latin typeface="Gill Sans"/>
                        <a:ea typeface="Gill Sans"/>
                        <a:cs typeface="Gill Sans"/>
                        <a:sym typeface="Gill Sans"/>
                      </a:endParaRPr>
                    </a:p>
                  </a:txBody>
                  <a:tcPr marT="45725" marB="45725" marR="91450" marL="914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Board Seat</a:t>
                      </a:r>
                      <a:endParaRPr/>
                    </a:p>
                  </a:txBody>
                  <a:tcPr marT="45725" marB="45725" marR="91450" marL="914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T</a:t>
                      </a:r>
                      <a:r>
                        <a:rPr b="1" lang="en-US" sz="1300">
                          <a:solidFill>
                            <a:srgbClr val="FFFFFF"/>
                          </a:solidFill>
                          <a:latin typeface="Gill Sans"/>
                          <a:ea typeface="Gill Sans"/>
                          <a:cs typeface="Gill Sans"/>
                          <a:sym typeface="Gill Sans"/>
                        </a:rPr>
                        <a:t>A</a:t>
                      </a:r>
                      <a:r>
                        <a:rPr b="1" i="0" lang="en-US" sz="1300" u="none" cap="none" strike="noStrike">
                          <a:solidFill>
                            <a:srgbClr val="FFFFFF"/>
                          </a:solidFill>
                          <a:latin typeface="Gill Sans"/>
                          <a:ea typeface="Gill Sans"/>
                          <a:cs typeface="Gill Sans"/>
                          <a:sym typeface="Gill Sans"/>
                        </a:rPr>
                        <a:t>C Seat</a:t>
                      </a:r>
                      <a:endParaRPr/>
                    </a:p>
                  </a:txBody>
                  <a:tcPr marT="45725" marB="45725" marR="91450" marL="914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Marketing Committee</a:t>
                      </a:r>
                      <a:endParaRPr/>
                    </a:p>
                  </a:txBody>
                  <a:tcPr marT="45725" marB="45725" marR="91450" marL="914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Notes</a:t>
                      </a:r>
                      <a:endParaRPr/>
                    </a:p>
                  </a:txBody>
                  <a:tcPr marT="45725" marB="45725" marR="91450" marL="91450" anchor="ctr">
                    <a:lnL cap="flat" cmpd="sng" w="9525">
                      <a:solidFill>
                        <a:schemeClr val="lt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r>
              <a:tr h="356950">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Platinum</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$120,000</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Voting</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Initial 2-year participant commitment</a:t>
                      </a:r>
                      <a:endParaRPr/>
                    </a:p>
                  </a:txBody>
                  <a:tcPr marT="45725" marB="45725" marR="91450" marL="91450" anchor="ctr">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r>
              <a:tr h="433900">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Platinum </a:t>
                      </a:r>
                      <a:br>
                        <a:rPr b="0" i="0" lang="en-US" sz="1200" u="none" cap="none" strike="noStrike">
                          <a:solidFill>
                            <a:srgbClr val="000000"/>
                          </a:solidFill>
                          <a:latin typeface="Gill Sans"/>
                          <a:ea typeface="Gill Sans"/>
                          <a:cs typeface="Gill Sans"/>
                          <a:sym typeface="Gill Sans"/>
                        </a:rPr>
                      </a:br>
                      <a:r>
                        <a:rPr b="0" i="0" lang="en-US" sz="1200" u="none" cap="none" strike="noStrike">
                          <a:solidFill>
                            <a:srgbClr val="000000"/>
                          </a:solidFill>
                          <a:latin typeface="Gill Sans"/>
                          <a:ea typeface="Gill Sans"/>
                          <a:cs typeface="Gill Sans"/>
                          <a:sym typeface="Gill Sans"/>
                        </a:rPr>
                        <a:t>End-User</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$30,000</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Voting</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Initial 2-year participant commitment</a:t>
                      </a:r>
                      <a:endParaRPr/>
                    </a:p>
                  </a:txBody>
                  <a:tcPr marT="45725" marB="45725" marR="91450" marL="91450" anchor="ctr">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r>
              <a:tr h="433900">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Silver</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240"/>
                        </a:spcBef>
                        <a:spcAft>
                          <a:spcPts val="0"/>
                        </a:spcAft>
                        <a:buClr>
                          <a:schemeClr val="dk1"/>
                        </a:buClr>
                        <a:buSzPts val="900"/>
                        <a:buFont typeface="Gill Sans"/>
                        <a:buNone/>
                      </a:pPr>
                      <a:r>
                        <a:rPr lang="en-US" sz="900">
                          <a:solidFill>
                            <a:schemeClr val="dk1"/>
                          </a:solidFill>
                          <a:latin typeface="Gill Sans"/>
                          <a:ea typeface="Gill Sans"/>
                          <a:cs typeface="Gill Sans"/>
                          <a:sym typeface="Gill Sans"/>
                        </a:rPr>
                        <a:t>5</a:t>
                      </a:r>
                      <a:r>
                        <a:rPr lang="en-US" sz="900" u="none" cap="none" strike="noStrike">
                          <a:solidFill>
                            <a:schemeClr val="dk1"/>
                          </a:solidFill>
                          <a:latin typeface="Gill Sans"/>
                          <a:ea typeface="Gill Sans"/>
                          <a:cs typeface="Gill Sans"/>
                          <a:sym typeface="Gill Sans"/>
                        </a:rPr>
                        <a:t>,000 </a:t>
                      </a:r>
                      <a:r>
                        <a:rPr lang="en-US" sz="900">
                          <a:solidFill>
                            <a:schemeClr val="dk1"/>
                          </a:solidFill>
                          <a:latin typeface="Gill Sans"/>
                          <a:ea typeface="Gill Sans"/>
                          <a:cs typeface="Gill Sans"/>
                          <a:sym typeface="Gill Sans"/>
                        </a:rPr>
                        <a:t>employees or more</a:t>
                      </a:r>
                      <a:r>
                        <a:rPr lang="en-US" sz="900" u="none" cap="none" strike="noStrike">
                          <a:solidFill>
                            <a:schemeClr val="dk1"/>
                          </a:solidFill>
                          <a:latin typeface="Gill Sans"/>
                          <a:ea typeface="Gill Sans"/>
                          <a:cs typeface="Gill Sans"/>
                          <a:sym typeface="Gill Sans"/>
                        </a:rPr>
                        <a:t> = $</a:t>
                      </a:r>
                      <a:r>
                        <a:rPr lang="en-US" sz="900">
                          <a:solidFill>
                            <a:schemeClr val="dk1"/>
                          </a:solidFill>
                          <a:latin typeface="Gill Sans"/>
                          <a:ea typeface="Gill Sans"/>
                          <a:cs typeface="Gill Sans"/>
                          <a:sym typeface="Gill Sans"/>
                        </a:rPr>
                        <a:t>5</a:t>
                      </a:r>
                      <a:r>
                        <a:rPr lang="en-US" sz="900" u="none" cap="none" strike="noStrike">
                          <a:solidFill>
                            <a:schemeClr val="dk1"/>
                          </a:solidFill>
                          <a:latin typeface="Gill Sans"/>
                          <a:ea typeface="Gill Sans"/>
                          <a:cs typeface="Gill Sans"/>
                          <a:sym typeface="Gill Sans"/>
                        </a:rPr>
                        <a:t>0,000</a:t>
                      </a:r>
                      <a:endParaRPr/>
                    </a:p>
                    <a:p>
                      <a:pPr indent="0" lvl="0" marL="0" marR="0" rtl="0" algn="l">
                        <a:lnSpc>
                          <a:spcPct val="100000"/>
                        </a:lnSpc>
                        <a:spcBef>
                          <a:spcPts val="220"/>
                        </a:spcBef>
                        <a:spcAft>
                          <a:spcPts val="0"/>
                        </a:spcAft>
                        <a:buClr>
                          <a:schemeClr val="dk1"/>
                        </a:buClr>
                        <a:buSzPts val="900"/>
                        <a:buFont typeface="Gill Sans"/>
                        <a:buNone/>
                      </a:pPr>
                      <a:r>
                        <a:rPr lang="en-US" sz="900">
                          <a:solidFill>
                            <a:schemeClr val="dk1"/>
                          </a:solidFill>
                          <a:latin typeface="Gill Sans"/>
                          <a:ea typeface="Gill Sans"/>
                          <a:cs typeface="Gill Sans"/>
                          <a:sym typeface="Gill Sans"/>
                        </a:rPr>
                        <a:t>2</a:t>
                      </a:r>
                      <a:r>
                        <a:rPr lang="en-US" sz="900" u="none" cap="none" strike="noStrike">
                          <a:solidFill>
                            <a:schemeClr val="dk1"/>
                          </a:solidFill>
                          <a:latin typeface="Gill Sans"/>
                          <a:ea typeface="Gill Sans"/>
                          <a:cs typeface="Gill Sans"/>
                          <a:sym typeface="Gill Sans"/>
                        </a:rPr>
                        <a:t>,000 &lt; </a:t>
                      </a:r>
                      <a:r>
                        <a:rPr lang="en-US" sz="900">
                          <a:solidFill>
                            <a:schemeClr val="dk1"/>
                          </a:solidFill>
                          <a:latin typeface="Gill Sans"/>
                          <a:ea typeface="Gill Sans"/>
                          <a:cs typeface="Gill Sans"/>
                          <a:sym typeface="Gill Sans"/>
                        </a:rPr>
                        <a:t>5</a:t>
                      </a:r>
                      <a:r>
                        <a:rPr lang="en-US" sz="900" u="none" cap="none" strike="noStrike">
                          <a:solidFill>
                            <a:schemeClr val="dk1"/>
                          </a:solidFill>
                          <a:latin typeface="Gill Sans"/>
                          <a:ea typeface="Gill Sans"/>
                          <a:cs typeface="Gill Sans"/>
                          <a:sym typeface="Gill Sans"/>
                        </a:rPr>
                        <a:t>,000 employees = $</a:t>
                      </a:r>
                      <a:r>
                        <a:rPr lang="en-US" sz="900">
                          <a:solidFill>
                            <a:schemeClr val="dk1"/>
                          </a:solidFill>
                          <a:latin typeface="Gill Sans"/>
                          <a:ea typeface="Gill Sans"/>
                          <a:cs typeface="Gill Sans"/>
                          <a:sym typeface="Gill Sans"/>
                        </a:rPr>
                        <a:t>35</a:t>
                      </a:r>
                      <a:r>
                        <a:rPr lang="en-US" sz="900" u="none" cap="none" strike="noStrike">
                          <a:solidFill>
                            <a:schemeClr val="dk1"/>
                          </a:solidFill>
                          <a:latin typeface="Gill Sans"/>
                          <a:ea typeface="Gill Sans"/>
                          <a:cs typeface="Gill Sans"/>
                          <a:sym typeface="Gill Sans"/>
                        </a:rPr>
                        <a:t>,000</a:t>
                      </a:r>
                      <a:endParaRPr/>
                    </a:p>
                    <a:p>
                      <a:pPr indent="0" lvl="0" marL="0" marR="0" rtl="0" algn="l">
                        <a:lnSpc>
                          <a:spcPct val="100000"/>
                        </a:lnSpc>
                        <a:spcBef>
                          <a:spcPts val="220"/>
                        </a:spcBef>
                        <a:spcAft>
                          <a:spcPts val="0"/>
                        </a:spcAft>
                        <a:buClr>
                          <a:schemeClr val="dk1"/>
                        </a:buClr>
                        <a:buSzPts val="900"/>
                        <a:buFont typeface="Gill Sans"/>
                        <a:buNone/>
                      </a:pPr>
                      <a:r>
                        <a:rPr lang="en-US" sz="900">
                          <a:solidFill>
                            <a:schemeClr val="dk1"/>
                          </a:solidFill>
                          <a:latin typeface="Gill Sans"/>
                          <a:ea typeface="Gill Sans"/>
                          <a:cs typeface="Gill Sans"/>
                          <a:sym typeface="Gill Sans"/>
                        </a:rPr>
                        <a:t>1,000</a:t>
                      </a:r>
                      <a:r>
                        <a:rPr lang="en-US" sz="900" u="none" cap="none" strike="noStrike">
                          <a:solidFill>
                            <a:schemeClr val="dk1"/>
                          </a:solidFill>
                          <a:latin typeface="Gill Sans"/>
                          <a:ea typeface="Gill Sans"/>
                          <a:cs typeface="Gill Sans"/>
                          <a:sym typeface="Gill Sans"/>
                        </a:rPr>
                        <a:t>  &lt; </a:t>
                      </a:r>
                      <a:r>
                        <a:rPr lang="en-US" sz="900">
                          <a:solidFill>
                            <a:schemeClr val="dk1"/>
                          </a:solidFill>
                          <a:latin typeface="Gill Sans"/>
                          <a:ea typeface="Gill Sans"/>
                          <a:cs typeface="Gill Sans"/>
                          <a:sym typeface="Gill Sans"/>
                        </a:rPr>
                        <a:t>2</a:t>
                      </a:r>
                      <a:r>
                        <a:rPr lang="en-US" sz="900" u="none" cap="none" strike="noStrike">
                          <a:solidFill>
                            <a:schemeClr val="dk1"/>
                          </a:solidFill>
                          <a:latin typeface="Gill Sans"/>
                          <a:ea typeface="Gill Sans"/>
                          <a:cs typeface="Gill Sans"/>
                          <a:sym typeface="Gill Sans"/>
                        </a:rPr>
                        <a:t>,000 employees = $</a:t>
                      </a:r>
                      <a:r>
                        <a:rPr lang="en-US" sz="900">
                          <a:solidFill>
                            <a:schemeClr val="dk1"/>
                          </a:solidFill>
                          <a:latin typeface="Gill Sans"/>
                          <a:ea typeface="Gill Sans"/>
                          <a:cs typeface="Gill Sans"/>
                          <a:sym typeface="Gill Sans"/>
                        </a:rPr>
                        <a:t>30</a:t>
                      </a:r>
                      <a:r>
                        <a:rPr lang="en-US" sz="900" u="none" cap="none" strike="noStrike">
                          <a:solidFill>
                            <a:schemeClr val="dk1"/>
                          </a:solidFill>
                          <a:latin typeface="Gill Sans"/>
                          <a:ea typeface="Gill Sans"/>
                          <a:cs typeface="Gill Sans"/>
                          <a:sym typeface="Gill Sans"/>
                        </a:rPr>
                        <a:t>,000</a:t>
                      </a:r>
                      <a:endParaRPr/>
                    </a:p>
                    <a:p>
                      <a:pPr indent="0" lvl="0" marL="0" marR="0" rtl="0" algn="l">
                        <a:lnSpc>
                          <a:spcPct val="100000"/>
                        </a:lnSpc>
                        <a:spcBef>
                          <a:spcPts val="220"/>
                        </a:spcBef>
                        <a:spcAft>
                          <a:spcPts val="0"/>
                        </a:spcAft>
                        <a:buClr>
                          <a:schemeClr val="dk1"/>
                        </a:buClr>
                        <a:buSzPts val="900"/>
                        <a:buFont typeface="Gill Sans"/>
                        <a:buNone/>
                      </a:pPr>
                      <a:r>
                        <a:rPr lang="en-US" sz="900">
                          <a:solidFill>
                            <a:schemeClr val="dk1"/>
                          </a:solidFill>
                          <a:latin typeface="Gill Sans"/>
                          <a:ea typeface="Gill Sans"/>
                          <a:cs typeface="Gill Sans"/>
                          <a:sym typeface="Gill Sans"/>
                        </a:rPr>
                        <a:t>5</a:t>
                      </a:r>
                      <a:r>
                        <a:rPr lang="en-US" sz="900" u="none" cap="none" strike="noStrike">
                          <a:solidFill>
                            <a:schemeClr val="dk1"/>
                          </a:solidFill>
                          <a:latin typeface="Gill Sans"/>
                          <a:ea typeface="Gill Sans"/>
                          <a:cs typeface="Gill Sans"/>
                          <a:sym typeface="Gill Sans"/>
                        </a:rPr>
                        <a:t>00 &lt; </a:t>
                      </a:r>
                      <a:r>
                        <a:rPr lang="en-US" sz="900">
                          <a:solidFill>
                            <a:schemeClr val="dk1"/>
                          </a:solidFill>
                          <a:latin typeface="Gill Sans"/>
                          <a:ea typeface="Gill Sans"/>
                          <a:cs typeface="Gill Sans"/>
                          <a:sym typeface="Gill Sans"/>
                        </a:rPr>
                        <a:t>10</a:t>
                      </a:r>
                      <a:r>
                        <a:rPr lang="en-US" sz="900" u="none" cap="none" strike="noStrike">
                          <a:solidFill>
                            <a:schemeClr val="dk1"/>
                          </a:solidFill>
                          <a:latin typeface="Gill Sans"/>
                          <a:ea typeface="Gill Sans"/>
                          <a:cs typeface="Gill Sans"/>
                          <a:sym typeface="Gill Sans"/>
                        </a:rPr>
                        <a:t>00 employees = $</a:t>
                      </a:r>
                      <a:r>
                        <a:rPr lang="en-US" sz="900">
                          <a:solidFill>
                            <a:schemeClr val="dk1"/>
                          </a:solidFill>
                          <a:latin typeface="Gill Sans"/>
                          <a:ea typeface="Gill Sans"/>
                          <a:cs typeface="Gill Sans"/>
                          <a:sym typeface="Gill Sans"/>
                        </a:rPr>
                        <a:t>25</a:t>
                      </a:r>
                      <a:r>
                        <a:rPr lang="en-US" sz="900" u="none" cap="none" strike="noStrike">
                          <a:solidFill>
                            <a:schemeClr val="dk1"/>
                          </a:solidFill>
                          <a:latin typeface="Gill Sans"/>
                          <a:ea typeface="Gill Sans"/>
                          <a:cs typeface="Gill Sans"/>
                          <a:sym typeface="Gill Sans"/>
                        </a:rPr>
                        <a:t>,000</a:t>
                      </a:r>
                      <a:endParaRPr/>
                    </a:p>
                    <a:p>
                      <a:pPr indent="0" lvl="0" marL="0" marR="0" rtl="0" algn="l">
                        <a:lnSpc>
                          <a:spcPct val="100000"/>
                        </a:lnSpc>
                        <a:spcBef>
                          <a:spcPts val="220"/>
                        </a:spcBef>
                        <a:spcAft>
                          <a:spcPts val="0"/>
                        </a:spcAft>
                        <a:buClr>
                          <a:schemeClr val="dk1"/>
                        </a:buClr>
                        <a:buSzPts val="900"/>
                        <a:buFont typeface="Gill Sans"/>
                        <a:buNone/>
                      </a:pPr>
                      <a:r>
                        <a:rPr lang="en-US" sz="900">
                          <a:solidFill>
                            <a:schemeClr val="dk1"/>
                          </a:solidFill>
                          <a:latin typeface="Gill Sans"/>
                          <a:ea typeface="Gill Sans"/>
                          <a:cs typeface="Gill Sans"/>
                          <a:sym typeface="Gill Sans"/>
                        </a:rPr>
                        <a:t>100 </a:t>
                      </a:r>
                      <a:r>
                        <a:rPr lang="en-US" sz="900" u="none" cap="none" strike="noStrike">
                          <a:solidFill>
                            <a:schemeClr val="dk1"/>
                          </a:solidFill>
                          <a:latin typeface="Gill Sans"/>
                          <a:ea typeface="Gill Sans"/>
                          <a:cs typeface="Gill Sans"/>
                          <a:sym typeface="Gill Sans"/>
                        </a:rPr>
                        <a:t>&lt;</a:t>
                      </a:r>
                      <a:r>
                        <a:rPr lang="en-US" sz="900" u="none" cap="none" strike="noStrike">
                          <a:solidFill>
                            <a:schemeClr val="dk1"/>
                          </a:solidFill>
                          <a:latin typeface="Gill Sans"/>
                          <a:ea typeface="Gill Sans"/>
                          <a:cs typeface="Gill Sans"/>
                          <a:sym typeface="Gill Sans"/>
                        </a:rPr>
                        <a:t> </a:t>
                      </a:r>
                      <a:r>
                        <a:rPr lang="en-US" sz="900">
                          <a:solidFill>
                            <a:schemeClr val="dk1"/>
                          </a:solidFill>
                          <a:latin typeface="Gill Sans"/>
                          <a:ea typeface="Gill Sans"/>
                          <a:cs typeface="Gill Sans"/>
                          <a:sym typeface="Gill Sans"/>
                        </a:rPr>
                        <a:t>5</a:t>
                      </a:r>
                      <a:r>
                        <a:rPr lang="en-US" sz="900" u="none" cap="none" strike="noStrike">
                          <a:solidFill>
                            <a:schemeClr val="dk1"/>
                          </a:solidFill>
                          <a:latin typeface="Gill Sans"/>
                          <a:ea typeface="Gill Sans"/>
                          <a:cs typeface="Gill Sans"/>
                          <a:sym typeface="Gill Sans"/>
                        </a:rPr>
                        <a:t>00 employees = $1</a:t>
                      </a:r>
                      <a:r>
                        <a:rPr lang="en-US" sz="900">
                          <a:solidFill>
                            <a:schemeClr val="dk1"/>
                          </a:solidFill>
                          <a:latin typeface="Gill Sans"/>
                          <a:ea typeface="Gill Sans"/>
                          <a:cs typeface="Gill Sans"/>
                          <a:sym typeface="Gill Sans"/>
                        </a:rPr>
                        <a:t>5</a:t>
                      </a:r>
                      <a:r>
                        <a:rPr lang="en-US" sz="900" u="none" cap="none" strike="noStrike">
                          <a:solidFill>
                            <a:schemeClr val="dk1"/>
                          </a:solidFill>
                          <a:latin typeface="Gill Sans"/>
                          <a:ea typeface="Gill Sans"/>
                          <a:cs typeface="Gill Sans"/>
                          <a:sym typeface="Gill Sans"/>
                        </a:rPr>
                        <a:t>,000</a:t>
                      </a:r>
                      <a:endParaRPr sz="900" u="none" cap="none" strike="noStrike">
                        <a:solidFill>
                          <a:schemeClr val="dk1"/>
                        </a:solidFill>
                        <a:latin typeface="Gill Sans"/>
                        <a:ea typeface="Gill Sans"/>
                        <a:cs typeface="Gill Sans"/>
                        <a:sym typeface="Gill Sans"/>
                      </a:endParaRPr>
                    </a:p>
                    <a:p>
                      <a:pPr indent="0" lvl="0" marL="0" rtl="0" algn="l">
                        <a:spcBef>
                          <a:spcPts val="220"/>
                        </a:spcBef>
                        <a:spcAft>
                          <a:spcPts val="0"/>
                        </a:spcAft>
                        <a:buClr>
                          <a:schemeClr val="dk1"/>
                        </a:buClr>
                        <a:buSzPts val="900"/>
                        <a:buFont typeface="Gill Sans"/>
                        <a:buNone/>
                      </a:pPr>
                      <a:r>
                        <a:rPr lang="en-US" sz="900">
                          <a:solidFill>
                            <a:schemeClr val="dk1"/>
                          </a:solidFill>
                          <a:latin typeface="Gill Sans"/>
                          <a:ea typeface="Gill Sans"/>
                          <a:cs typeface="Gill Sans"/>
                          <a:sym typeface="Gill Sans"/>
                        </a:rPr>
                        <a:t>&lt; 100 employees = $10,000</a:t>
                      </a:r>
                      <a:endParaRPr sz="900">
                        <a:solidFill>
                          <a:schemeClr val="dk1"/>
                        </a:solidFill>
                        <a:latin typeface="Gill Sans"/>
                        <a:ea typeface="Gill Sans"/>
                        <a:cs typeface="Gill Sans"/>
                        <a:sym typeface="Gill Sans"/>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1 per 10</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Non Vo</a:t>
                      </a:r>
                      <a:r>
                        <a:rPr lang="en-US" sz="1200" u="none" cap="none" strike="noStrike">
                          <a:latin typeface="Gill Sans"/>
                          <a:ea typeface="Gill Sans"/>
                          <a:cs typeface="Gill Sans"/>
                          <a:sym typeface="Gill Sans"/>
                        </a:rPr>
                        <a:t>ting</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300"/>
                        <a:buFont typeface="Calibri"/>
                        <a:buNone/>
                      </a:pPr>
                      <a:r>
                        <a:t/>
                      </a:r>
                      <a:endParaRPr b="0" i="0" sz="1200" u="none" cap="none" strike="noStrike">
                        <a:solidFill>
                          <a:srgbClr val="000000"/>
                        </a:solidFill>
                        <a:latin typeface="Gill Sans"/>
                        <a:ea typeface="Gill Sans"/>
                        <a:cs typeface="Gill Sans"/>
                        <a:sym typeface="Gill Sans"/>
                      </a:endParaRPr>
                    </a:p>
                  </a:txBody>
                  <a:tcPr marT="45725" marB="45725" marR="91450" marL="91450" anchor="ctr">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r>
              <a:tr h="498625">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Academic</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Free</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1 per 10</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chemeClr val="dk1"/>
                        </a:buClr>
                        <a:buSzPts val="300"/>
                        <a:buFont typeface="Gill Sans"/>
                        <a:buNone/>
                      </a:pPr>
                      <a:r>
                        <a:rPr lang="en-US" sz="1200" u="none" cap="none" strike="noStrike">
                          <a:solidFill>
                            <a:schemeClr val="dk1"/>
                          </a:solidFill>
                          <a:latin typeface="Gill Sans"/>
                          <a:ea typeface="Gill Sans"/>
                          <a:cs typeface="Gill Sans"/>
                          <a:sym typeface="Gill Sans"/>
                        </a:rPr>
                        <a:t>Non Voting</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Restricted to academic institutions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r>
              <a:tr h="291525">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Associate</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Free</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No</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300"/>
                        <a:buFont typeface="Gill Sans"/>
                        <a:buNone/>
                      </a:pPr>
                      <a:r>
                        <a:rPr lang="en-US" sz="1200" u="none" cap="none" strike="noStrike">
                          <a:solidFill>
                            <a:schemeClr val="dk1"/>
                          </a:solidFill>
                          <a:latin typeface="Gill Sans"/>
                          <a:ea typeface="Gill Sans"/>
                          <a:cs typeface="Gill Sans"/>
                          <a:sym typeface="Gill Sans"/>
                        </a:rPr>
                        <a:t>Non Voting</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Non-profits, open source projects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r>
            </a:tbl>
          </a:graphicData>
        </a:graphic>
      </p:graphicFrame>
      <p:sp>
        <p:nvSpPr>
          <p:cNvPr id="1293" name="Google Shape;1293;p156"/>
          <p:cNvSpPr txBox="1"/>
          <p:nvPr/>
        </p:nvSpPr>
        <p:spPr>
          <a:xfrm>
            <a:off x="0" y="4147232"/>
            <a:ext cx="9144000" cy="8928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262626"/>
              </a:buClr>
              <a:buSzPts val="1500"/>
              <a:buFont typeface="Gill Sans"/>
              <a:buNone/>
            </a:pPr>
            <a:r>
              <a:rPr b="0" i="0" lang="en-US" sz="1500" u="none" cap="none" strike="noStrike">
                <a:solidFill>
                  <a:srgbClr val="262626"/>
                </a:solidFill>
                <a:latin typeface="Gill Sans"/>
                <a:ea typeface="Gill Sans"/>
                <a:cs typeface="Gill Sans"/>
                <a:sym typeface="Gill Sans"/>
              </a:rPr>
              <a:t>To join Open Mainframe Project, go to </a:t>
            </a:r>
            <a:r>
              <a:rPr b="0" i="0" lang="en-US" sz="1500" u="sng" cap="none" strike="noStrike">
                <a:solidFill>
                  <a:schemeClr val="hlink"/>
                </a:solidFill>
                <a:latin typeface="Gill Sans"/>
                <a:ea typeface="Gill Sans"/>
                <a:cs typeface="Gill Sans"/>
                <a:sym typeface="Gill Sans"/>
                <a:hlinkClick r:id="rId3"/>
              </a:rPr>
              <a:t>https://www.openmainframeproject.org/about/join</a:t>
            </a:r>
            <a:r>
              <a:rPr b="0" i="0" lang="en-US" sz="1500" u="none" cap="none" strike="noStrike">
                <a:solidFill>
                  <a:srgbClr val="262626"/>
                </a:solidFill>
                <a:latin typeface="Gill Sans"/>
                <a:ea typeface="Gill Sans"/>
                <a:cs typeface="Gill Sans"/>
                <a:sym typeface="Gill Sans"/>
              </a:rPr>
              <a:t> or email at </a:t>
            </a:r>
            <a:r>
              <a:rPr b="0" i="0" lang="en-US" sz="1500" u="sng" cap="none" strike="noStrike">
                <a:solidFill>
                  <a:schemeClr val="hlink"/>
                </a:solidFill>
                <a:latin typeface="Gill Sans"/>
                <a:ea typeface="Gill Sans"/>
                <a:cs typeface="Gill Sans"/>
                <a:sym typeface="Gill Sans"/>
                <a:hlinkClick r:id="rId4"/>
              </a:rPr>
              <a:t>membership@openmainframeproject.com</a:t>
            </a:r>
            <a:r>
              <a:rPr b="0" i="0" lang="en-US" sz="1500" u="none" cap="none" strike="noStrike">
                <a:solidFill>
                  <a:srgbClr val="262626"/>
                </a:solidFill>
                <a:latin typeface="Gill Sans"/>
                <a:ea typeface="Gill Sans"/>
                <a:cs typeface="Gill Sans"/>
                <a:sym typeface="Gill Sans"/>
              </a:rPr>
              <a:t> </a:t>
            </a:r>
            <a:endParaRPr/>
          </a:p>
          <a:p>
            <a:pPr indent="0" lvl="0" marL="0" marR="0" rtl="0" algn="l">
              <a:lnSpc>
                <a:spcPct val="100000"/>
              </a:lnSpc>
              <a:spcBef>
                <a:spcPts val="230"/>
              </a:spcBef>
              <a:spcAft>
                <a:spcPts val="0"/>
              </a:spcAft>
              <a:buClr>
                <a:srgbClr val="000000"/>
              </a:buClr>
              <a:buSzPts val="400"/>
              <a:buFont typeface="Arial"/>
              <a:buNone/>
            </a:pPr>
            <a:r>
              <a:t/>
            </a:r>
            <a:endParaRPr b="0" i="0" sz="400" u="none" cap="none" strike="noStrike">
              <a:solidFill>
                <a:srgbClr val="262626"/>
              </a:solidFill>
              <a:latin typeface="Gill Sans"/>
              <a:ea typeface="Gill Sans"/>
              <a:cs typeface="Gill Sans"/>
              <a:sym typeface="Gill Sans"/>
            </a:endParaRPr>
          </a:p>
          <a:p>
            <a:pPr indent="0" lvl="0" marL="0" marR="0" rtl="0" algn="ctr">
              <a:lnSpc>
                <a:spcPct val="100000"/>
              </a:lnSpc>
              <a:spcBef>
                <a:spcPts val="230"/>
              </a:spcBef>
              <a:spcAft>
                <a:spcPts val="0"/>
              </a:spcAft>
              <a:buClr>
                <a:srgbClr val="262626"/>
              </a:buClr>
              <a:buSzPts val="1100"/>
              <a:buFont typeface="Gill Sans"/>
              <a:buNone/>
            </a:pPr>
            <a:r>
              <a:rPr b="0" i="0" lang="en-US" sz="1100" u="none" cap="none" strike="noStrike">
                <a:solidFill>
                  <a:srgbClr val="262626"/>
                </a:solidFill>
                <a:latin typeface="Gill Sans"/>
                <a:ea typeface="Gill Sans"/>
                <a:cs typeface="Gill Sans"/>
                <a:sym typeface="Gill Sans"/>
              </a:rPr>
              <a:t>Listed fees include Linux Foundation Silver membership. If you are already a Linux Foundation Member, reduced pricing is available.</a:t>
            </a:r>
            <a:endParaRPr/>
          </a:p>
          <a:p>
            <a:pPr indent="0" lvl="0" marL="0" marR="0" rtl="0" algn="l">
              <a:lnSpc>
                <a:spcPct val="100000"/>
              </a:lnSpc>
              <a:spcBef>
                <a:spcPts val="230"/>
              </a:spcBef>
              <a:spcAft>
                <a:spcPts val="0"/>
              </a:spcAft>
              <a:buClr>
                <a:srgbClr val="262626"/>
              </a:buClr>
              <a:buSzPts val="1200"/>
              <a:buFont typeface="Gill Sans"/>
              <a:buNone/>
            </a:pPr>
            <a:r>
              <a:rPr b="0" i="0" lang="en-US" sz="1200" u="none" cap="none" strike="noStrike">
                <a:solidFill>
                  <a:srgbClr val="262626"/>
                </a:solidFill>
                <a:latin typeface="Gill Sans"/>
                <a:ea typeface="Gill Sans"/>
                <a:cs typeface="Gill Sans"/>
                <a:sym typeface="Gill Sans"/>
              </a:rPr>
              <a:t> </a:t>
            </a:r>
            <a:endParaRPr/>
          </a:p>
        </p:txBody>
      </p:sp>
      <p:sp>
        <p:nvSpPr>
          <p:cNvPr id="1294" name="Google Shape;1294;p156"/>
          <p:cNvSpPr txBox="1"/>
          <p:nvPr/>
        </p:nvSpPr>
        <p:spPr>
          <a:xfrm>
            <a:off x="8228013" y="4803775"/>
            <a:ext cx="581024" cy="273049"/>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1F8E"/>
              </a:buClr>
              <a:buSzPts val="250"/>
              <a:buFont typeface="Gill Sans"/>
              <a:buNone/>
            </a:pPr>
            <a:fld id="{00000000-1234-1234-1234-123412341234}" type="slidenum">
              <a:rPr b="0" i="0" lang="en-US" sz="1000" u="none" cap="none" strike="noStrike">
                <a:solidFill>
                  <a:srgbClr val="001F8E"/>
                </a:solidFill>
                <a:latin typeface="Gill Sans"/>
                <a:ea typeface="Gill Sans"/>
                <a:cs typeface="Gill Sans"/>
                <a:sym typeface="Gill Sans"/>
              </a:rPr>
              <a:t>‹#›</a:t>
            </a:fld>
            <a:endParaRPr b="0" i="0" sz="1000" u="none" cap="none" strike="noStrike">
              <a:solidFill>
                <a:srgbClr val="001F8E"/>
              </a:solidFill>
              <a:latin typeface="Gill Sans"/>
              <a:ea typeface="Gill Sans"/>
              <a:cs typeface="Gill Sans"/>
              <a:sym typeface="Gill Sans"/>
            </a:endParaRPr>
          </a:p>
        </p:txBody>
      </p:sp>
      <p:sp>
        <p:nvSpPr>
          <p:cNvPr id="1295" name="Google Shape;1295;p156"/>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800"/>
              <a:t>Corporate, Academic, Associate Membership Levels</a:t>
            </a:r>
            <a:endParaRPr sz="2800"/>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9" name="Shape 1299"/>
        <p:cNvGrpSpPr/>
        <p:nvPr/>
      </p:nvGrpSpPr>
      <p:grpSpPr>
        <a:xfrm>
          <a:off x="0" y="0"/>
          <a:ext cx="0" cy="0"/>
          <a:chOff x="0" y="0"/>
          <a:chExt cx="0" cy="0"/>
        </a:xfrm>
      </p:grpSpPr>
      <p:sp>
        <p:nvSpPr>
          <p:cNvPr id="1300" name="Google Shape;1300;p157"/>
          <p:cNvSpPr txBox="1"/>
          <p:nvPr>
            <p:ph type="ctrTitle"/>
          </p:nvPr>
        </p:nvSpPr>
        <p:spPr>
          <a:xfrm>
            <a:off x="512064" y="1643174"/>
            <a:ext cx="4185600" cy="13167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lt1"/>
              </a:buClr>
              <a:buSzPts val="1050"/>
              <a:buFont typeface="Gill Sans"/>
              <a:buNone/>
            </a:pPr>
            <a:r>
              <a:rPr b="0" i="0" lang="en-US" sz="4200" u="none" cap="none" strike="noStrike">
                <a:solidFill>
                  <a:schemeClr val="lt1"/>
                </a:solidFill>
                <a:latin typeface="Gill Sans"/>
                <a:ea typeface="Gill Sans"/>
                <a:cs typeface="Gill Sans"/>
                <a:sym typeface="Gill Sans"/>
              </a:rPr>
              <a:t>Thank </a:t>
            </a:r>
            <a:r>
              <a:rPr lang="en-US"/>
              <a:t>Y</a:t>
            </a:r>
            <a:r>
              <a:rPr b="0" i="0" lang="en-US" sz="4200" u="none" cap="none" strike="noStrike">
                <a:solidFill>
                  <a:schemeClr val="lt1"/>
                </a:solidFill>
                <a:latin typeface="Gill Sans"/>
                <a:ea typeface="Gill Sans"/>
                <a:cs typeface="Gill Sans"/>
                <a:sym typeface="Gill Sans"/>
              </a:rPr>
              <a:t>ou!</a:t>
            </a:r>
            <a:endParaRPr/>
          </a:p>
        </p:txBody>
      </p:sp>
      <p:sp>
        <p:nvSpPr>
          <p:cNvPr id="1301" name="Google Shape;1301;p157"/>
          <p:cNvSpPr txBox="1"/>
          <p:nvPr>
            <p:ph idx="1" type="subTitle"/>
          </p:nvPr>
        </p:nvSpPr>
        <p:spPr>
          <a:xfrm>
            <a:off x="530205" y="3005359"/>
            <a:ext cx="4185600" cy="6051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2" name="Shape 702"/>
        <p:cNvGrpSpPr/>
        <p:nvPr/>
      </p:nvGrpSpPr>
      <p:grpSpPr>
        <a:xfrm>
          <a:off x="0" y="0"/>
          <a:ext cx="0" cy="0"/>
          <a:chOff x="0" y="0"/>
          <a:chExt cx="0" cy="0"/>
        </a:xfrm>
      </p:grpSpPr>
      <p:sp>
        <p:nvSpPr>
          <p:cNvPr id="703" name="Google Shape;703;p106"/>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Cost to Create Zowe</a:t>
            </a:r>
            <a:endParaRPr/>
          </a:p>
        </p:txBody>
      </p:sp>
      <p:sp>
        <p:nvSpPr>
          <p:cNvPr id="704" name="Google Shape;704;p106"/>
          <p:cNvSpPr txBox="1"/>
          <p:nvPr>
            <p:ph idx="1" type="body"/>
          </p:nvPr>
        </p:nvSpPr>
        <p:spPr>
          <a:xfrm>
            <a:off x="317500" y="943425"/>
            <a:ext cx="47154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a:t>Total Physical Source Lines of Code (SLOC)</a:t>
            </a:r>
            <a:endParaRPr/>
          </a:p>
          <a:p>
            <a:pPr indent="0" lvl="0" marL="0" rtl="0" algn="l">
              <a:spcBef>
                <a:spcPts val="400"/>
              </a:spcBef>
              <a:spcAft>
                <a:spcPts val="0"/>
              </a:spcAft>
              <a:buClr>
                <a:schemeClr val="dk1"/>
              </a:buClr>
              <a:buSzPts val="1100"/>
              <a:buFont typeface="Arial"/>
              <a:buNone/>
            </a:pPr>
            <a:r>
              <a:rPr b="1" lang="en-US"/>
              <a:t>272,536</a:t>
            </a:r>
            <a:endParaRPr b="1"/>
          </a:p>
          <a:p>
            <a:pPr indent="0" lvl="0" marL="0" rtl="0" algn="l">
              <a:spcBef>
                <a:spcPts val="400"/>
              </a:spcBef>
              <a:spcAft>
                <a:spcPts val="0"/>
              </a:spcAft>
              <a:buNone/>
            </a:pPr>
            <a:r>
              <a:rPr lang="en-US"/>
              <a:t>Development Effort Estimate</a:t>
            </a:r>
            <a:endParaRPr/>
          </a:p>
          <a:p>
            <a:pPr indent="0" lvl="0" marL="0" rtl="0" algn="l">
              <a:spcBef>
                <a:spcPts val="400"/>
              </a:spcBef>
              <a:spcAft>
                <a:spcPts val="0"/>
              </a:spcAft>
              <a:buClr>
                <a:schemeClr val="dk1"/>
              </a:buClr>
              <a:buSzPts val="1100"/>
              <a:buFont typeface="Arial"/>
              <a:buNone/>
            </a:pPr>
            <a:r>
              <a:rPr b="1" lang="en-US"/>
              <a:t>64.81 (777.68) </a:t>
            </a:r>
            <a:r>
              <a:rPr i="1" lang="en-US" sz="1500"/>
              <a:t>Person-Years (Person-Months)</a:t>
            </a:r>
            <a:endParaRPr b="1" i="1" sz="1500"/>
          </a:p>
          <a:p>
            <a:pPr indent="0" lvl="0" marL="0" rtl="0" algn="l">
              <a:spcBef>
                <a:spcPts val="400"/>
              </a:spcBef>
              <a:spcAft>
                <a:spcPts val="0"/>
              </a:spcAft>
              <a:buClr>
                <a:schemeClr val="dk1"/>
              </a:buClr>
              <a:buSzPts val="1100"/>
              <a:buFont typeface="Arial"/>
              <a:buNone/>
            </a:pPr>
            <a:r>
              <a:rPr i="1" lang="en-US" sz="1200"/>
              <a:t>(Basic COCOMO model, Person-Months = 2.4 * (KSLOC**1.05))</a:t>
            </a:r>
            <a:endParaRPr i="1" sz="1200"/>
          </a:p>
          <a:p>
            <a:pPr indent="0" lvl="0" marL="0" rtl="0" algn="l">
              <a:spcBef>
                <a:spcPts val="400"/>
              </a:spcBef>
              <a:spcAft>
                <a:spcPts val="0"/>
              </a:spcAft>
              <a:buNone/>
            </a:pPr>
            <a:r>
              <a:rPr lang="en-US"/>
              <a:t>Schedule Estimate</a:t>
            </a:r>
            <a:endParaRPr/>
          </a:p>
          <a:p>
            <a:pPr indent="0" lvl="0" marL="0" rtl="0" algn="l">
              <a:spcBef>
                <a:spcPts val="400"/>
              </a:spcBef>
              <a:spcAft>
                <a:spcPts val="0"/>
              </a:spcAft>
              <a:buClr>
                <a:schemeClr val="dk1"/>
              </a:buClr>
              <a:buSzPts val="1100"/>
              <a:buFont typeface="Arial"/>
              <a:buNone/>
            </a:pPr>
            <a:r>
              <a:rPr b="1" lang="en-US"/>
              <a:t>1.70 (20.46) </a:t>
            </a:r>
            <a:r>
              <a:rPr i="1" lang="en-US" sz="1500"/>
              <a:t>Years (Months)</a:t>
            </a:r>
            <a:endParaRPr b="1" i="1" sz="1500"/>
          </a:p>
          <a:p>
            <a:pPr indent="0" lvl="0" marL="0" rtl="0" algn="l">
              <a:spcBef>
                <a:spcPts val="400"/>
              </a:spcBef>
              <a:spcAft>
                <a:spcPts val="0"/>
              </a:spcAft>
              <a:buClr>
                <a:schemeClr val="dk1"/>
              </a:buClr>
              <a:buSzPts val="1100"/>
              <a:buFont typeface="Arial"/>
              <a:buNone/>
            </a:pPr>
            <a:r>
              <a:rPr i="1" lang="en-US" sz="1200"/>
              <a:t>(Basic COCOMO model, Months = 2.5 * (person-months**0.38))</a:t>
            </a:r>
            <a:endParaRPr i="1" sz="1200"/>
          </a:p>
          <a:p>
            <a:pPr indent="0" lvl="0" marL="0" rtl="0" algn="l">
              <a:spcBef>
                <a:spcPts val="400"/>
              </a:spcBef>
              <a:spcAft>
                <a:spcPts val="0"/>
              </a:spcAft>
              <a:buNone/>
            </a:pPr>
            <a:r>
              <a:rPr lang="en-US"/>
              <a:t>Total Estimated Cost to Develop</a:t>
            </a:r>
            <a:endParaRPr/>
          </a:p>
          <a:p>
            <a:pPr indent="0" lvl="0" marL="0" rtl="0" algn="l">
              <a:spcBef>
                <a:spcPts val="400"/>
              </a:spcBef>
              <a:spcAft>
                <a:spcPts val="0"/>
              </a:spcAft>
              <a:buClr>
                <a:schemeClr val="dk1"/>
              </a:buClr>
              <a:buSzPts val="1100"/>
              <a:buFont typeface="Arial"/>
              <a:buNone/>
            </a:pPr>
            <a:r>
              <a:rPr b="1" lang="en-US"/>
              <a:t>$8,754,452</a:t>
            </a:r>
            <a:endParaRPr b="1"/>
          </a:p>
          <a:p>
            <a:pPr indent="0" lvl="0" marL="0" rtl="0" algn="l">
              <a:spcBef>
                <a:spcPts val="400"/>
              </a:spcBef>
              <a:spcAft>
                <a:spcPts val="0"/>
              </a:spcAft>
              <a:buClr>
                <a:schemeClr val="dk1"/>
              </a:buClr>
              <a:buSzPts val="1100"/>
              <a:buFont typeface="Arial"/>
              <a:buNone/>
            </a:pPr>
            <a:r>
              <a:rPr i="1" lang="en-US" sz="1400"/>
              <a:t>(average salary = $56,286/year, overhead = 2.40).</a:t>
            </a:r>
            <a:endParaRPr i="1" sz="1400"/>
          </a:p>
          <a:p>
            <a:pPr indent="0" lvl="0" marL="0" rtl="0" algn="l">
              <a:spcBef>
                <a:spcPts val="400"/>
              </a:spcBef>
              <a:spcAft>
                <a:spcPts val="0"/>
              </a:spcAft>
              <a:buNone/>
            </a:pPr>
            <a:r>
              <a:rPr i="1" lang="en-US" sz="1100"/>
              <a:t>generated using </a:t>
            </a:r>
            <a:r>
              <a:rPr i="1" lang="en-US" sz="1100" u="sng">
                <a:solidFill>
                  <a:schemeClr val="hlink"/>
                </a:solidFill>
                <a:hlinkClick r:id="rId3"/>
              </a:rPr>
              <a:t>David A. Wheeler's 'SLOCCount'</a:t>
            </a:r>
            <a:endParaRPr i="1" sz="1100"/>
          </a:p>
        </p:txBody>
      </p:sp>
      <p:pic>
        <p:nvPicPr>
          <p:cNvPr id="705" name="Google Shape;705;p106"/>
          <p:cNvPicPr preferRelativeResize="0"/>
          <p:nvPr/>
        </p:nvPicPr>
        <p:blipFill rotWithShape="1">
          <a:blip r:embed="rId4">
            <a:alphaModFix/>
          </a:blip>
          <a:srcRect b="18495" l="40632" r="5249" t="22842"/>
          <a:stretch/>
        </p:blipFill>
        <p:spPr>
          <a:xfrm>
            <a:off x="5358850" y="1355000"/>
            <a:ext cx="3600775" cy="281142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1E9F0"/>
        </a:solidFill>
      </p:bgPr>
    </p:bg>
    <p:spTree>
      <p:nvGrpSpPr>
        <p:cNvPr id="710" name="Shape 710"/>
        <p:cNvGrpSpPr/>
        <p:nvPr/>
      </p:nvGrpSpPr>
      <p:grpSpPr>
        <a:xfrm>
          <a:off x="0" y="0"/>
          <a:ext cx="0" cy="0"/>
          <a:chOff x="0" y="0"/>
          <a:chExt cx="0" cy="0"/>
        </a:xfrm>
      </p:grpSpPr>
      <p:pic>
        <p:nvPicPr>
          <p:cNvPr id="711" name="Google Shape;711;p107"/>
          <p:cNvPicPr preferRelativeResize="0"/>
          <p:nvPr/>
        </p:nvPicPr>
        <p:blipFill>
          <a:blip r:embed="rId3">
            <a:alphaModFix/>
          </a:blip>
          <a:stretch>
            <a:fillRect/>
          </a:stretch>
        </p:blipFill>
        <p:spPr>
          <a:xfrm>
            <a:off x="714375" y="0"/>
            <a:ext cx="7715250" cy="51435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6" name="Shape 716"/>
        <p:cNvGrpSpPr/>
        <p:nvPr/>
      </p:nvGrpSpPr>
      <p:grpSpPr>
        <a:xfrm>
          <a:off x="0" y="0"/>
          <a:ext cx="0" cy="0"/>
          <a:chOff x="0" y="0"/>
          <a:chExt cx="0" cy="0"/>
        </a:xfrm>
      </p:grpSpPr>
      <p:sp>
        <p:nvSpPr>
          <p:cNvPr id="717" name="Google Shape;717;p108"/>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Value of Leveraging Development</a:t>
            </a:r>
            <a:endParaRPr/>
          </a:p>
        </p:txBody>
      </p:sp>
      <p:sp>
        <p:nvSpPr>
          <p:cNvPr id="718" name="Google Shape;718;p108"/>
          <p:cNvSpPr txBox="1"/>
          <p:nvPr>
            <p:ph idx="1" type="body"/>
          </p:nvPr>
        </p:nvSpPr>
        <p:spPr>
          <a:xfrm>
            <a:off x="317500" y="943425"/>
            <a:ext cx="41271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a:t>Let’s say an organization accounts for 30% of contributions </a:t>
            </a:r>
            <a:r>
              <a:rPr lang="en-US" sz="1300"/>
              <a:t>(3x multiplier in value as a leading organization</a:t>
            </a:r>
            <a:r>
              <a:rPr baseline="30000" lang="en-US" sz="1300"/>
              <a:t>(1)</a:t>
            </a:r>
            <a:r>
              <a:rPr lang="en-US" sz="1300"/>
              <a:t>)</a:t>
            </a:r>
            <a:endParaRPr/>
          </a:p>
          <a:p>
            <a:pPr indent="0" lvl="0" marL="0" rtl="0" algn="l">
              <a:spcBef>
                <a:spcPts val="400"/>
              </a:spcBef>
              <a:spcAft>
                <a:spcPts val="0"/>
              </a:spcAft>
              <a:buNone/>
            </a:pPr>
            <a:r>
              <a:rPr lang="en-US"/>
              <a:t>This means the </a:t>
            </a:r>
            <a:r>
              <a:rPr lang="en-US"/>
              <a:t>organization</a:t>
            </a:r>
            <a:r>
              <a:rPr lang="en-US"/>
              <a:t> invested…</a:t>
            </a:r>
            <a:endParaRPr/>
          </a:p>
          <a:p>
            <a:pPr indent="-355600" lvl="0" marL="457200" rtl="0" algn="l">
              <a:spcBef>
                <a:spcPts val="400"/>
              </a:spcBef>
              <a:spcAft>
                <a:spcPts val="0"/>
              </a:spcAft>
              <a:buSzPts val="2000"/>
              <a:buChar char="-"/>
            </a:pPr>
            <a:r>
              <a:rPr lang="en-US"/>
              <a:t>19.2 years of developer effort</a:t>
            </a:r>
            <a:endParaRPr/>
          </a:p>
          <a:p>
            <a:pPr indent="-355600" lvl="0" marL="457200" rtl="0" algn="l">
              <a:spcBef>
                <a:spcPts val="0"/>
              </a:spcBef>
              <a:spcAft>
                <a:spcPts val="0"/>
              </a:spcAft>
              <a:buSzPts val="2000"/>
              <a:buChar char="-"/>
            </a:pPr>
            <a:r>
              <a:rPr lang="en-US"/>
              <a:t>$2.6M of R&amp;D costs</a:t>
            </a:r>
            <a:endParaRPr/>
          </a:p>
          <a:p>
            <a:pPr indent="0" lvl="0" marL="0" rtl="0" algn="l">
              <a:spcBef>
                <a:spcPts val="400"/>
              </a:spcBef>
              <a:spcAft>
                <a:spcPts val="0"/>
              </a:spcAft>
              <a:buNone/>
            </a:pPr>
            <a:r>
              <a:rPr lang="en-US"/>
              <a:t> and leveraged (3x multiplier</a:t>
            </a:r>
            <a:r>
              <a:rPr baseline="30000" lang="en-US"/>
              <a:t>(1)</a:t>
            </a:r>
            <a:r>
              <a:rPr lang="en-US"/>
              <a:t>)…</a:t>
            </a:r>
            <a:endParaRPr/>
          </a:p>
          <a:p>
            <a:pPr indent="-355600" lvl="0" marL="457200" rtl="0" algn="l">
              <a:spcBef>
                <a:spcPts val="400"/>
              </a:spcBef>
              <a:spcAft>
                <a:spcPts val="0"/>
              </a:spcAft>
              <a:buSzPts val="2000"/>
              <a:buChar char="-"/>
            </a:pPr>
            <a:r>
              <a:rPr b="1" lang="en-US"/>
              <a:t>175.2</a:t>
            </a:r>
            <a:r>
              <a:rPr b="1" lang="en-US"/>
              <a:t> years</a:t>
            </a:r>
            <a:r>
              <a:rPr lang="en-US"/>
              <a:t> of developer effort</a:t>
            </a:r>
            <a:endParaRPr b="1"/>
          </a:p>
          <a:p>
            <a:pPr indent="-355600" lvl="0" marL="457200" rtl="0" algn="l">
              <a:spcBef>
                <a:spcPts val="0"/>
              </a:spcBef>
              <a:spcAft>
                <a:spcPts val="0"/>
              </a:spcAft>
              <a:buSzPts val="2000"/>
              <a:buChar char="-"/>
            </a:pPr>
            <a:r>
              <a:rPr b="1" lang="en-US"/>
              <a:t>$23.6M</a:t>
            </a:r>
            <a:r>
              <a:rPr lang="en-US"/>
              <a:t> of R&amp;D costs</a:t>
            </a:r>
            <a:endParaRPr/>
          </a:p>
          <a:p>
            <a:pPr indent="0" lvl="0" marL="0" rtl="0" algn="l">
              <a:spcBef>
                <a:spcPts val="400"/>
              </a:spcBef>
              <a:spcAft>
                <a:spcPts val="0"/>
              </a:spcAft>
              <a:buNone/>
            </a:pPr>
            <a:r>
              <a:t/>
            </a:r>
            <a:endParaRPr sz="600"/>
          </a:p>
          <a:p>
            <a:pPr indent="-114300" lvl="0" marL="114300" rtl="0" algn="l">
              <a:spcBef>
                <a:spcPts val="400"/>
              </a:spcBef>
              <a:spcAft>
                <a:spcPts val="0"/>
              </a:spcAft>
              <a:buSzPts val="900"/>
              <a:buAutoNum type="arabicParenBoth"/>
            </a:pPr>
            <a:r>
              <a:rPr i="1" lang="en-US" sz="900"/>
              <a:t>Source: </a:t>
            </a:r>
            <a:r>
              <a:rPr i="1" lang="en-US" sz="900" u="sng">
                <a:solidFill>
                  <a:schemeClr val="hlink"/>
                </a:solidFill>
                <a:hlinkClick r:id="rId3"/>
              </a:rPr>
              <a:t>https://www.mckinsey.com/industries/technology-media-and-telecommunications/our-insights/developer-velocity-how-software-excellence-fuels-business-performance#</a:t>
            </a:r>
            <a:r>
              <a:rPr i="1" lang="en-US" sz="900"/>
              <a:t> </a:t>
            </a:r>
            <a:endParaRPr b="1" sz="2600"/>
          </a:p>
        </p:txBody>
      </p:sp>
      <p:sp>
        <p:nvSpPr>
          <p:cNvPr id="719" name="Google Shape;719;p108"/>
          <p:cNvSpPr txBox="1"/>
          <p:nvPr>
            <p:ph idx="2" type="body"/>
          </p:nvPr>
        </p:nvSpPr>
        <p:spPr>
          <a:xfrm>
            <a:off x="4712200" y="943425"/>
            <a:ext cx="4127100" cy="3554700"/>
          </a:xfrm>
          <a:prstGeom prst="rect">
            <a:avLst/>
          </a:prstGeom>
        </p:spPr>
        <p:txBody>
          <a:bodyPr anchorCtr="0" anchor="ctr" bIns="91425" lIns="91425" spcFirstLastPara="1" rIns="91425" wrap="square" tIns="91425">
            <a:noAutofit/>
          </a:bodyPr>
          <a:lstStyle/>
          <a:p>
            <a:pPr indent="0" lvl="0" marL="0" rtl="0" algn="ctr">
              <a:spcBef>
                <a:spcPts val="400"/>
              </a:spcBef>
              <a:spcAft>
                <a:spcPts val="0"/>
              </a:spcAft>
              <a:buClr>
                <a:schemeClr val="dk1"/>
              </a:buClr>
              <a:buSzPts val="1100"/>
              <a:buFont typeface="Arial"/>
              <a:buNone/>
            </a:pPr>
            <a:r>
              <a:rPr b="1" lang="en-US" sz="4000"/>
              <a:t>9x R&amp;D ROI</a:t>
            </a:r>
            <a:endParaRPr b="1" sz="4000"/>
          </a:p>
          <a:p>
            <a:pPr indent="0" lvl="0" marL="0" rtl="0" algn="l">
              <a:spcBef>
                <a:spcPts val="40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4" name="Shape 724"/>
        <p:cNvGrpSpPr/>
        <p:nvPr/>
      </p:nvGrpSpPr>
      <p:grpSpPr>
        <a:xfrm>
          <a:off x="0" y="0"/>
          <a:ext cx="0" cy="0"/>
          <a:chOff x="0" y="0"/>
          <a:chExt cx="0" cy="0"/>
        </a:xfrm>
      </p:grpSpPr>
      <p:sp>
        <p:nvSpPr>
          <p:cNvPr id="725" name="Google Shape;725;p109"/>
          <p:cNvSpPr txBox="1"/>
          <p:nvPr>
            <p:ph type="title"/>
          </p:nvPr>
        </p:nvSpPr>
        <p:spPr>
          <a:xfrm>
            <a:off x="240018" y="1688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900"/>
              <a:t>Example: Leveraging Feilong Create Efficiencies</a:t>
            </a:r>
            <a:endParaRPr sz="2900"/>
          </a:p>
        </p:txBody>
      </p:sp>
      <p:grpSp>
        <p:nvGrpSpPr>
          <p:cNvPr id="726" name="Google Shape;726;p109"/>
          <p:cNvGrpSpPr/>
          <p:nvPr/>
        </p:nvGrpSpPr>
        <p:grpSpPr>
          <a:xfrm>
            <a:off x="649475" y="1580869"/>
            <a:ext cx="2084850" cy="2558807"/>
            <a:chOff x="1213249" y="1437281"/>
            <a:chExt cx="1563559" cy="2558807"/>
          </a:xfrm>
        </p:grpSpPr>
        <p:sp>
          <p:nvSpPr>
            <p:cNvPr id="727" name="Google Shape;727;p109"/>
            <p:cNvSpPr/>
            <p:nvPr/>
          </p:nvSpPr>
          <p:spPr>
            <a:xfrm>
              <a:off x="1213250" y="3608288"/>
              <a:ext cx="1563550" cy="387800"/>
            </a:xfrm>
            <a:prstGeom prst="flowChartProcess">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z/VM</a:t>
              </a:r>
              <a:endParaRPr>
                <a:latin typeface="Gill Sans"/>
                <a:ea typeface="Gill Sans"/>
                <a:cs typeface="Gill Sans"/>
                <a:sym typeface="Gill Sans"/>
              </a:endParaRPr>
            </a:p>
          </p:txBody>
        </p:sp>
        <p:sp>
          <p:nvSpPr>
            <p:cNvPr id="728" name="Google Shape;728;p109"/>
            <p:cNvSpPr/>
            <p:nvPr/>
          </p:nvSpPr>
          <p:spPr>
            <a:xfrm>
              <a:off x="1213249" y="1437281"/>
              <a:ext cx="1563559" cy="1887000"/>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Custom Integration Layer</a:t>
              </a:r>
              <a:endParaRPr>
                <a:latin typeface="Gill Sans"/>
                <a:ea typeface="Gill Sans"/>
                <a:cs typeface="Gill Sans"/>
                <a:sym typeface="Gill Sans"/>
              </a:endParaRPr>
            </a:p>
            <a:p>
              <a:pPr indent="0" lvl="0" marL="0" rtl="0" algn="ctr">
                <a:spcBef>
                  <a:spcPts val="0"/>
                </a:spcBef>
                <a:spcAft>
                  <a:spcPts val="0"/>
                </a:spcAft>
                <a:buNone/>
              </a:pPr>
              <a:r>
                <a:rPr lang="en-US" sz="900">
                  <a:latin typeface="Gill Sans"/>
                  <a:ea typeface="Gill Sans"/>
                  <a:cs typeface="Gill Sans"/>
                  <a:sym typeface="Gill Sans"/>
                </a:rPr>
                <a:t>(UI, App Integrations, APIs)</a:t>
              </a:r>
              <a:endParaRPr sz="900">
                <a:latin typeface="Gill Sans"/>
                <a:ea typeface="Gill Sans"/>
                <a:cs typeface="Gill Sans"/>
                <a:sym typeface="Gill Sans"/>
              </a:endParaRPr>
            </a:p>
          </p:txBody>
        </p:sp>
      </p:grpSp>
      <p:sp>
        <p:nvSpPr>
          <p:cNvPr id="729" name="Google Shape;729;p109"/>
          <p:cNvSpPr txBox="1"/>
          <p:nvPr/>
        </p:nvSpPr>
        <p:spPr>
          <a:xfrm>
            <a:off x="73250" y="4195425"/>
            <a:ext cx="32373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latin typeface="Gill Sans"/>
                <a:ea typeface="Gill Sans"/>
                <a:cs typeface="Gill Sans"/>
                <a:sym typeface="Gill Sans"/>
              </a:rPr>
              <a:t>Without Feilong</a:t>
            </a:r>
            <a:endParaRPr b="1">
              <a:latin typeface="Gill Sans"/>
              <a:ea typeface="Gill Sans"/>
              <a:cs typeface="Gill Sans"/>
              <a:sym typeface="Gill Sans"/>
            </a:endParaRPr>
          </a:p>
          <a:p>
            <a:pPr indent="0" lvl="0" marL="0" rtl="0" algn="ctr">
              <a:spcBef>
                <a:spcPts val="0"/>
              </a:spcBef>
              <a:spcAft>
                <a:spcPts val="0"/>
              </a:spcAft>
              <a:buNone/>
            </a:pPr>
            <a:r>
              <a:rPr lang="en-US">
                <a:latin typeface="Gill Sans"/>
                <a:ea typeface="Gill Sans"/>
                <a:cs typeface="Gill Sans"/>
                <a:sym typeface="Gill Sans"/>
              </a:rPr>
              <a:t>Full stack supported and developed; expensive R&amp;D and hard to scale</a:t>
            </a:r>
            <a:endParaRPr>
              <a:latin typeface="Gill Sans"/>
              <a:ea typeface="Gill Sans"/>
              <a:cs typeface="Gill Sans"/>
              <a:sym typeface="Gill Sans"/>
            </a:endParaRPr>
          </a:p>
        </p:txBody>
      </p:sp>
      <p:sp>
        <p:nvSpPr>
          <p:cNvPr id="730" name="Google Shape;730;p109"/>
          <p:cNvSpPr txBox="1"/>
          <p:nvPr/>
        </p:nvSpPr>
        <p:spPr>
          <a:xfrm>
            <a:off x="3968875" y="4195425"/>
            <a:ext cx="44343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latin typeface="Gill Sans"/>
                <a:ea typeface="Gill Sans"/>
                <a:cs typeface="Gill Sans"/>
                <a:sym typeface="Gill Sans"/>
              </a:rPr>
              <a:t>With Feilong</a:t>
            </a:r>
            <a:endParaRPr b="1">
              <a:latin typeface="Gill Sans"/>
              <a:ea typeface="Gill Sans"/>
              <a:cs typeface="Gill Sans"/>
              <a:sym typeface="Gill Sans"/>
            </a:endParaRPr>
          </a:p>
          <a:p>
            <a:pPr indent="0" lvl="0" marL="0" rtl="0" algn="ctr">
              <a:spcBef>
                <a:spcPts val="0"/>
              </a:spcBef>
              <a:spcAft>
                <a:spcPts val="0"/>
              </a:spcAft>
              <a:buNone/>
            </a:pPr>
            <a:r>
              <a:rPr lang="en-US">
                <a:latin typeface="Gill Sans"/>
                <a:ea typeface="Gill Sans"/>
                <a:cs typeface="Gill Sans"/>
                <a:sym typeface="Gill Sans"/>
              </a:rPr>
              <a:t>Vendor/Customer focus on Value Added Solutions, leverage Feilong development</a:t>
            </a:r>
            <a:endParaRPr>
              <a:latin typeface="Gill Sans"/>
              <a:ea typeface="Gill Sans"/>
              <a:cs typeface="Gill Sans"/>
              <a:sym typeface="Gill Sans"/>
            </a:endParaRPr>
          </a:p>
        </p:txBody>
      </p:sp>
      <p:sp>
        <p:nvSpPr>
          <p:cNvPr id="731" name="Google Shape;731;p109"/>
          <p:cNvSpPr/>
          <p:nvPr/>
        </p:nvSpPr>
        <p:spPr>
          <a:xfrm>
            <a:off x="3394400" y="1580826"/>
            <a:ext cx="5636700" cy="1887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a:p>
            <a:pPr indent="0" lvl="0" marL="0" rtl="0" algn="ctr">
              <a:spcBef>
                <a:spcPts val="0"/>
              </a:spcBef>
              <a:spcAft>
                <a:spcPts val="0"/>
              </a:spcAft>
              <a:buNone/>
            </a:pPr>
            <a:r>
              <a:rPr lang="en-US" sz="1800">
                <a:latin typeface="Gill Sans"/>
                <a:ea typeface="Gill Sans"/>
                <a:cs typeface="Gill Sans"/>
                <a:sym typeface="Gill Sans"/>
              </a:rPr>
              <a:t>SDK REST Interface, API, Server</a:t>
            </a:r>
            <a:endParaRPr sz="1800">
              <a:latin typeface="Gill Sans"/>
              <a:ea typeface="Gill Sans"/>
              <a:cs typeface="Gill Sans"/>
              <a:sym typeface="Gill Sans"/>
            </a:endParaRPr>
          </a:p>
        </p:txBody>
      </p:sp>
      <p:sp>
        <p:nvSpPr>
          <p:cNvPr id="732" name="Google Shape;732;p109"/>
          <p:cNvSpPr/>
          <p:nvPr/>
        </p:nvSpPr>
        <p:spPr>
          <a:xfrm>
            <a:off x="3394400" y="3763075"/>
            <a:ext cx="5636700" cy="365425"/>
          </a:xfrm>
          <a:prstGeom prst="flowChartProcess">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z/VM</a:t>
            </a:r>
            <a:endParaRPr>
              <a:latin typeface="Gill Sans"/>
              <a:ea typeface="Gill Sans"/>
              <a:cs typeface="Gill Sans"/>
              <a:sym typeface="Gill Sans"/>
            </a:endParaRPr>
          </a:p>
        </p:txBody>
      </p:sp>
      <p:pic>
        <p:nvPicPr>
          <p:cNvPr id="733" name="Google Shape;733;p109"/>
          <p:cNvPicPr preferRelativeResize="0"/>
          <p:nvPr/>
        </p:nvPicPr>
        <p:blipFill rotWithShape="1">
          <a:blip r:embed="rId3">
            <a:alphaModFix/>
          </a:blip>
          <a:srcRect b="1300" l="0" r="803" t="-1300"/>
          <a:stretch/>
        </p:blipFill>
        <p:spPr>
          <a:xfrm>
            <a:off x="5135106" y="1802650"/>
            <a:ext cx="2084899" cy="521250"/>
          </a:xfrm>
          <a:prstGeom prst="rect">
            <a:avLst/>
          </a:prstGeom>
          <a:noFill/>
          <a:ln>
            <a:noFill/>
          </a:ln>
        </p:spPr>
      </p:pic>
      <p:sp>
        <p:nvSpPr>
          <p:cNvPr id="734" name="Google Shape;734;p109"/>
          <p:cNvSpPr/>
          <p:nvPr/>
        </p:nvSpPr>
        <p:spPr>
          <a:xfrm>
            <a:off x="3394400" y="862875"/>
            <a:ext cx="5636700" cy="365425"/>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Value Added Solutions</a:t>
            </a:r>
            <a:endParaRPr>
              <a:latin typeface="Gill Sans"/>
              <a:ea typeface="Gill Sans"/>
              <a:cs typeface="Gill Sans"/>
              <a:sym typeface="Gill Sans"/>
            </a:endParaRPr>
          </a:p>
        </p:txBody>
      </p:sp>
      <p:sp>
        <p:nvSpPr>
          <p:cNvPr id="735" name="Google Shape;735;p109"/>
          <p:cNvSpPr/>
          <p:nvPr/>
        </p:nvSpPr>
        <p:spPr>
          <a:xfrm>
            <a:off x="5980975" y="1158151"/>
            <a:ext cx="410100" cy="4770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109"/>
          <p:cNvSpPr/>
          <p:nvPr/>
        </p:nvSpPr>
        <p:spPr>
          <a:xfrm>
            <a:off x="5980975" y="3336076"/>
            <a:ext cx="410100" cy="4773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109"/>
          <p:cNvSpPr/>
          <p:nvPr/>
        </p:nvSpPr>
        <p:spPr>
          <a:xfrm>
            <a:off x="649450" y="862875"/>
            <a:ext cx="2084900" cy="365425"/>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Value Added Solutions</a:t>
            </a:r>
            <a:endParaRPr>
              <a:latin typeface="Gill Sans"/>
              <a:ea typeface="Gill Sans"/>
              <a:cs typeface="Gill Sans"/>
              <a:sym typeface="Gill Sans"/>
            </a:endParaRPr>
          </a:p>
        </p:txBody>
      </p:sp>
      <p:sp>
        <p:nvSpPr>
          <p:cNvPr id="738" name="Google Shape;738;p109"/>
          <p:cNvSpPr/>
          <p:nvPr/>
        </p:nvSpPr>
        <p:spPr>
          <a:xfrm>
            <a:off x="1486850" y="1228301"/>
            <a:ext cx="410100" cy="4770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109"/>
          <p:cNvSpPr/>
          <p:nvPr/>
        </p:nvSpPr>
        <p:spPr>
          <a:xfrm>
            <a:off x="1486850" y="3336076"/>
            <a:ext cx="410100" cy="4773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Linux Foundation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LF Energy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Open Mainframe Project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Linux Foundation EU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